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1107" r:id="rId3"/>
    <p:sldId id="1349" r:id="rId5"/>
    <p:sldId id="1340" r:id="rId6"/>
    <p:sldId id="1377" r:id="rId7"/>
    <p:sldId id="1378" r:id="rId8"/>
    <p:sldId id="1409" r:id="rId9"/>
    <p:sldId id="1339" r:id="rId10"/>
    <p:sldId id="1383" r:id="rId11"/>
    <p:sldId id="1384" r:id="rId12"/>
    <p:sldId id="1393" r:id="rId13"/>
    <p:sldId id="1396" r:id="rId14"/>
    <p:sldId id="1394" r:id="rId15"/>
    <p:sldId id="1397" r:id="rId16"/>
    <p:sldId id="1395" r:id="rId17"/>
    <p:sldId id="1410" r:id="rId18"/>
    <p:sldId id="1386" r:id="rId19"/>
    <p:sldId id="1387" r:id="rId20"/>
    <p:sldId id="1411" r:id="rId21"/>
    <p:sldId id="1388" r:id="rId22"/>
    <p:sldId id="1389" r:id="rId23"/>
    <p:sldId id="1390" r:id="rId24"/>
    <p:sldId id="1337" r:id="rId25"/>
    <p:sldId id="1248" r:id="rId26"/>
  </p:sldIdLst>
  <p:sldSz cx="9144000" cy="5143500"/>
  <p:notesSz cx="6858000" cy="9144000"/>
  <p:defaultTextStyle>
    <a:defPPr>
      <a:defRPr lang="zh-CN"/>
    </a:defPPr>
    <a:lvl1pPr marL="0" lvl="0" indent="0" algn="l" defTabSz="4572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2pPr>
    <a:lvl3pPr marL="914400" lvl="2" indent="0" algn="l" defTabSz="4572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3pPr>
    <a:lvl4pPr marL="1371600" lvl="3" indent="0" algn="l" defTabSz="4572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4pPr>
    <a:lvl5pPr marL="1828800" lvl="4" indent="0" algn="l" defTabSz="4572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5pPr>
    <a:lvl6pPr marL="2286000" lvl="5" indent="0" algn="l" defTabSz="4572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6pPr>
    <a:lvl7pPr marL="2743200" lvl="6" indent="0" algn="l" defTabSz="4572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7pPr>
    <a:lvl8pPr marL="3200400" lvl="7" indent="0" algn="l" defTabSz="4572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8pPr>
    <a:lvl9pPr marL="3657600" lvl="8" indent="0" algn="l" defTabSz="457200" rtl="0" eaLnBrk="0" fontAlgn="base" latinLnBrk="0" hangingPunct="0">
      <a:lnSpc>
        <a:spcPct val="100000"/>
      </a:lnSpc>
      <a:spcBef>
        <a:spcPct val="0"/>
      </a:spcBef>
      <a:spcAft>
        <a:spcPct val="0"/>
      </a:spcAft>
      <a:buNone/>
      <a:defRPr b="0" i="0" u="none" kern="1200" baseline="0">
        <a:solidFill>
          <a:srgbClr val="000000"/>
        </a:solidFill>
        <a:latin typeface="Calibri" panose="020F0502020204030204" pitchFamily="34" charset="0"/>
        <a:ea typeface="+mn-ea"/>
        <a:cs typeface="+mn-cs"/>
        <a:sym typeface="Calibri" panose="020F050202020403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00B1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6123"/>
    <p:restoredTop sz="96800"/>
  </p:normalViewPr>
  <p:slideViewPr>
    <p:cSldViewPr snapToGrid="0" snapToObjects="1" showGuides="1">
      <p:cViewPr varScale="1">
        <p:scale>
          <a:sx n="145" d="100"/>
          <a:sy n="145" d="100"/>
        </p:scale>
        <p:origin x="-408" y="-90"/>
      </p:cViewPr>
      <p:guideLst>
        <p:guide orient="horz" pos="1559"/>
        <p:guide pos="158"/>
      </p:guideLst>
    </p:cSldViewPr>
  </p:slideViewPr>
  <p:outlineViewPr>
    <p:cViewPr>
      <p:scale>
        <a:sx n="33" d="100"/>
        <a:sy n="33" d="100"/>
      </p:scale>
      <p:origin x="0" y="0"/>
    </p:cViewPr>
  </p:outlineViewPr>
  <p:notesTextViewPr>
    <p:cViewPr>
      <p:scale>
        <a:sx n="55" d="100"/>
        <a:sy n="55" d="100"/>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314" name="页眉占位符 1"/>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a:defRPr kumimoji="1" sz="1200">
                <a:latin typeface="等线" panose="02010600030101010101" pitchFamily="2" charset="-122"/>
                <a:ea typeface="+mn-ea"/>
              </a:defRPr>
            </a:lvl1pPr>
          </a:lstStyle>
          <a:p>
            <a:pPr marL="0" marR="0" lvl="0" indent="0" algn="l" defTabSz="457200" rtl="0" eaLnBrk="1" fontAlgn="base" latinLnBrk="0" hangingPunct="0">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rgbClr val="000000"/>
              </a:solidFill>
              <a:effectLst/>
              <a:uLnTx/>
              <a:uFillTx/>
              <a:latin typeface="等线" panose="02010600030101010101" pitchFamily="2" charset="-122"/>
              <a:ea typeface="+mn-ea"/>
              <a:cs typeface="Calibri" panose="020F0502020204030204" pitchFamily="34" charset="0"/>
              <a:sym typeface="Calibri" panose="020F0502020204030204" pitchFamily="34" charset="0"/>
            </a:endParaRPr>
          </a:p>
        </p:txBody>
      </p:sp>
      <p:sp>
        <p:nvSpPr>
          <p:cNvPr id="13315" name="日期占位符 2"/>
          <p:cNvSpPr>
            <a:spLocks noGrp="1" noChangeArrowheads="1"/>
          </p:cNvSpPr>
          <p:nvPr>
            <p:ph type="dt" sz="quarter"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a:defRPr kumimoji="1" sz="1200">
                <a:latin typeface="等线" panose="02010600030101010101" pitchFamily="2" charset="-122"/>
                <a:ea typeface="+mn-ea"/>
              </a:defRPr>
            </a:lvl1pPr>
          </a:lstStyle>
          <a:p>
            <a:pPr marL="0" marR="0" lvl="0" indent="0" algn="r" defTabSz="457200" rtl="0" eaLnBrk="1" fontAlgn="base" latinLnBrk="0" hangingPunct="0">
              <a:lnSpc>
                <a:spcPct val="100000"/>
              </a:lnSpc>
              <a:spcBef>
                <a:spcPct val="0"/>
              </a:spcBef>
              <a:spcAft>
                <a:spcPct val="0"/>
              </a:spcAft>
              <a:buClrTx/>
              <a:buSzTx/>
              <a:buFontTx/>
              <a:buNone/>
              <a:defRPr/>
            </a:pPr>
            <a:fld id="{BD085F19-D51A-406E-8E72-B826522D0547}" type="datetimeFigureOut">
              <a:rPr kumimoji="1" lang="zh-CN" altLang="en-US" sz="1200" b="0" i="0" u="none" strike="noStrike" kern="1200" cap="none" spc="0" normalizeH="0" baseline="0" noProof="0">
                <a:ln>
                  <a:noFill/>
                </a:ln>
                <a:solidFill>
                  <a:srgbClr val="000000"/>
                </a:solidFill>
                <a:effectLst/>
                <a:uLnTx/>
                <a:uFillTx/>
                <a:latin typeface="等线" panose="02010600030101010101" pitchFamily="2" charset="-122"/>
                <a:ea typeface="+mn-ea"/>
                <a:cs typeface="Calibri" panose="020F0502020204030204" pitchFamily="34" charset="0"/>
                <a:sym typeface="Calibri" panose="020F0502020204030204" pitchFamily="34" charset="0"/>
              </a:rPr>
            </a:fld>
            <a:endParaRPr kumimoji="1" lang="zh-CN" altLang="en-US" sz="1200" b="0" i="0" u="none" strike="noStrike" kern="1200" cap="none" spc="0" normalizeH="0" baseline="0" noProof="0">
              <a:ln>
                <a:noFill/>
              </a:ln>
              <a:solidFill>
                <a:srgbClr val="000000"/>
              </a:solidFill>
              <a:effectLst/>
              <a:uLnTx/>
              <a:uFillTx/>
              <a:latin typeface="等线" panose="02010600030101010101" pitchFamily="2" charset="-122"/>
              <a:ea typeface="+mn-ea"/>
              <a:cs typeface="Calibri" panose="020F0502020204030204" pitchFamily="34" charset="0"/>
              <a:sym typeface="Calibri" panose="020F0502020204030204" pitchFamily="34" charset="0"/>
            </a:endParaRPr>
          </a:p>
        </p:txBody>
      </p:sp>
      <p:sp>
        <p:nvSpPr>
          <p:cNvPr id="13316" name="页脚占位符 3"/>
          <p:cNvSpPr>
            <a:spLocks noGrp="1" noChangeArrowheads="1"/>
          </p:cNvSpPr>
          <p:nvPr>
            <p:ph type="ftr" sz="quarter" idx="2"/>
          </p:nvPr>
        </p:nvSpPr>
        <p:spPr bwMode="auto">
          <a:xfrm>
            <a:off x="0" y="8685213"/>
            <a:ext cx="2971800" cy="458788"/>
          </a:xfrm>
          <a:prstGeom prst="rect">
            <a:avLst/>
          </a:prstGeom>
          <a:noFill/>
          <a:ln>
            <a:noFill/>
          </a:ln>
        </p:spPr>
        <p:txBody>
          <a:bodyPr vert="horz" wrap="square" lIns="91440" tIns="45720" rIns="91440" bIns="45720" numCol="1" anchor="b" anchorCtr="0" compatLnSpc="1"/>
          <a:lstStyle>
            <a:lvl1pPr eaLnBrk="1">
              <a:defRPr kumimoji="1" sz="1200">
                <a:latin typeface="等线" panose="02010600030101010101" pitchFamily="2" charset="-122"/>
                <a:ea typeface="+mn-ea"/>
              </a:defRPr>
            </a:lvl1pPr>
          </a:lstStyle>
          <a:p>
            <a:pPr marL="0" marR="0" lvl="0" indent="0" algn="l" defTabSz="457200" rtl="0" eaLnBrk="1" fontAlgn="base" latinLnBrk="0" hangingPunct="0">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rgbClr val="000000"/>
              </a:solidFill>
              <a:effectLst/>
              <a:uLnTx/>
              <a:uFillTx/>
              <a:latin typeface="等线" panose="02010600030101010101" pitchFamily="2" charset="-122"/>
              <a:ea typeface="+mn-ea"/>
              <a:cs typeface="Calibri" panose="020F0502020204030204" pitchFamily="34" charset="0"/>
              <a:sym typeface="Calibri" panose="020F0502020204030204" pitchFamily="34" charset="0"/>
            </a:endParaRPr>
          </a:p>
        </p:txBody>
      </p:sp>
      <p:sp>
        <p:nvSpPr>
          <p:cNvPr id="13317" name="灯片编号占位符 4"/>
          <p:cNvSpPr>
            <a:spLocks noGrp="1" noChangeArrowheads="1"/>
          </p:cNvSpPr>
          <p:nvPr>
            <p:ph type="sldNum" sz="quarter" idx="3"/>
          </p:nvPr>
        </p:nvSpPr>
        <p:spPr bwMode="auto">
          <a:xfrm>
            <a:off x="3884613" y="8685213"/>
            <a:ext cx="2971800" cy="458788"/>
          </a:xfrm>
          <a:prstGeom prst="rect">
            <a:avLst/>
          </a:prstGeom>
          <a:noFill/>
          <a:ln>
            <a:noFill/>
          </a:ln>
        </p:spPr>
        <p:txBody>
          <a:bodyPr vert="horz" wrap="square" lIns="91440" tIns="45720" rIns="91440" bIns="45720" numCol="1" anchor="b" anchorCtr="0" compatLnSpc="1"/>
          <a:p>
            <a:pPr lvl="0" algn="r" eaLnBrk="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8914" name="Shape 896"/>
          <p:cNvSpPr>
            <a:spLocks noGrp="1" noRot="1" noChangeAspect="1"/>
          </p:cNvSpPr>
          <p:nvPr>
            <p:ph type="sldImg"/>
          </p:nvPr>
        </p:nvSpPr>
        <p:spPr>
          <a:xfrm>
            <a:off x="1143000" y="685800"/>
            <a:ext cx="4572000" cy="3429000"/>
          </a:xfrm>
          <a:prstGeom prst="rect">
            <a:avLst/>
          </a:prstGeom>
          <a:noFill/>
          <a:ln w="9525">
            <a:noFill/>
          </a:ln>
        </p:spPr>
      </p:sp>
      <p:sp>
        <p:nvSpPr>
          <p:cNvPr id="38915" name="Shape 897"/>
          <p:cNvSpPr>
            <a:spLocks noGrp="1"/>
          </p:cNvSpPr>
          <p:nvPr>
            <p:ph type="body" sz="quarter" idx="1"/>
          </p:nvPr>
        </p:nvSpPr>
        <p:spPr>
          <a:xfrm>
            <a:off x="914400" y="4343400"/>
            <a:ext cx="5029200" cy="4114800"/>
          </a:xfrm>
          <a:prstGeom prst="rect">
            <a:avLst/>
          </a:prstGeom>
          <a:noFill/>
          <a:ln w="9525">
            <a:noFill/>
          </a:ln>
        </p:spPr>
        <p:txBody>
          <a:bodyPr/>
          <a:p>
            <a:pPr lvl="0"/>
            <a:endParaRPr lang="zh-CN" altLang="zh-CN" dirty="0"/>
          </a:p>
        </p:txBody>
      </p:sp>
    </p:spTree>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1pPr>
    <a:lvl2pPr marL="742950" indent="-285750" algn="l" defTabSz="457200"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2pPr>
    <a:lvl3pPr marL="1143000" indent="-228600" algn="l" defTabSz="457200"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3pPr>
    <a:lvl4pPr marL="1600200" indent="-228600" algn="l" defTabSz="457200"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4pPr>
    <a:lvl5pPr marL="2057400" indent="-228600" algn="l" defTabSz="457200"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5pPr>
    <a:lvl6pPr indent="1143000" defTabSz="457200" latinLnBrk="0">
      <a:defRPr sz="1200">
        <a:latin typeface="+mn-lt"/>
        <a:ea typeface="+mn-ea"/>
        <a:cs typeface="+mn-cs"/>
        <a:sym typeface="Calibri" panose="020F0502020204030204"/>
      </a:defRPr>
    </a:lvl6pPr>
    <a:lvl7pPr indent="1371600" defTabSz="457200" latinLnBrk="0">
      <a:defRPr sz="1200">
        <a:latin typeface="+mn-lt"/>
        <a:ea typeface="+mn-ea"/>
        <a:cs typeface="+mn-cs"/>
        <a:sym typeface="Calibri" panose="020F0502020204030204"/>
      </a:defRPr>
    </a:lvl7pPr>
    <a:lvl8pPr indent="1600200" defTabSz="457200" latinLnBrk="0">
      <a:defRPr sz="1200">
        <a:latin typeface="+mn-lt"/>
        <a:ea typeface="+mn-ea"/>
        <a:cs typeface="+mn-cs"/>
        <a:sym typeface="Calibri" panose="020F0502020204030204"/>
      </a:defRPr>
    </a:lvl8pPr>
    <a:lvl9pPr indent="1828800" defTabSz="4572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幻灯片图像占位符 1"/>
          <p:cNvSpPr>
            <a:spLocks noGrp="1" noRot="1" noChangeAspect="1" noTextEdit="1"/>
          </p:cNvSpPr>
          <p:nvPr>
            <p:ph type="sldImg"/>
          </p:nvPr>
        </p:nvSpPr>
        <p:spPr>
          <a:xfrm>
            <a:off x="381000" y="685800"/>
            <a:ext cx="6096000" cy="3429000"/>
          </a:xfrm>
        </p:spPr>
      </p:sp>
      <p:sp>
        <p:nvSpPr>
          <p:cNvPr id="39939"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幻灯片图像占位符 1"/>
          <p:cNvSpPr>
            <a:spLocks noGrp="1" noRot="1" noChangeAspect="1" noTextEdit="1"/>
          </p:cNvSpPr>
          <p:nvPr>
            <p:ph type="sldImg"/>
          </p:nvPr>
        </p:nvSpPr>
        <p:spPr>
          <a:xfrm>
            <a:off x="381000" y="685800"/>
            <a:ext cx="6096000" cy="3429000"/>
          </a:xfrm>
        </p:spPr>
      </p:sp>
      <p:sp>
        <p:nvSpPr>
          <p:cNvPr id="49155"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幻灯片图像占位符 1"/>
          <p:cNvSpPr>
            <a:spLocks noGrp="1" noRot="1" noChangeAspect="1" noTextEdit="1"/>
          </p:cNvSpPr>
          <p:nvPr>
            <p:ph type="sldImg"/>
          </p:nvPr>
        </p:nvSpPr>
        <p:spPr>
          <a:xfrm>
            <a:off x="381000" y="685800"/>
            <a:ext cx="6096000" cy="3429000"/>
          </a:xfrm>
        </p:spPr>
      </p:sp>
      <p:sp>
        <p:nvSpPr>
          <p:cNvPr id="50179"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幻灯片图像占位符 1"/>
          <p:cNvSpPr>
            <a:spLocks noGrp="1" noRot="1" noChangeAspect="1" noTextEdit="1"/>
          </p:cNvSpPr>
          <p:nvPr>
            <p:ph type="sldImg"/>
          </p:nvPr>
        </p:nvSpPr>
        <p:spPr>
          <a:xfrm>
            <a:off x="381000" y="685800"/>
            <a:ext cx="6096000" cy="3429000"/>
          </a:xfrm>
        </p:spPr>
      </p:sp>
      <p:sp>
        <p:nvSpPr>
          <p:cNvPr id="51203"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幻灯片图像占位符 1"/>
          <p:cNvSpPr>
            <a:spLocks noGrp="1" noRot="1" noChangeAspect="1" noTextEdit="1"/>
          </p:cNvSpPr>
          <p:nvPr>
            <p:ph type="sldImg"/>
          </p:nvPr>
        </p:nvSpPr>
        <p:spPr>
          <a:xfrm>
            <a:off x="381000" y="685800"/>
            <a:ext cx="6096000" cy="3429000"/>
          </a:xfrm>
        </p:spPr>
      </p:sp>
      <p:sp>
        <p:nvSpPr>
          <p:cNvPr id="52227"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xfrm>
            <a:off x="381000" y="685800"/>
            <a:ext cx="6096000" cy="3429000"/>
          </a:xfrm>
        </p:spPr>
      </p:sp>
      <p:sp>
        <p:nvSpPr>
          <p:cNvPr id="53251"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a:xfrm>
            <a:off x="381000" y="685800"/>
            <a:ext cx="6096000" cy="3429000"/>
          </a:xfrm>
        </p:spPr>
      </p:sp>
      <p:sp>
        <p:nvSpPr>
          <p:cNvPr id="40963"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幻灯片图像占位符 1"/>
          <p:cNvSpPr>
            <a:spLocks noGrp="1" noRot="1" noChangeAspect="1" noTextEdit="1"/>
          </p:cNvSpPr>
          <p:nvPr>
            <p:ph type="sldImg"/>
          </p:nvPr>
        </p:nvSpPr>
        <p:spPr>
          <a:xfrm>
            <a:off x="381000" y="685800"/>
            <a:ext cx="6096000" cy="3429000"/>
          </a:xfrm>
        </p:spPr>
      </p:sp>
      <p:sp>
        <p:nvSpPr>
          <p:cNvPr id="55299"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幻灯片图像占位符 1"/>
          <p:cNvSpPr>
            <a:spLocks noGrp="1" noRot="1" noChangeAspect="1" noTextEdit="1"/>
          </p:cNvSpPr>
          <p:nvPr>
            <p:ph type="sldImg"/>
          </p:nvPr>
        </p:nvSpPr>
        <p:spPr>
          <a:xfrm>
            <a:off x="381000" y="685800"/>
            <a:ext cx="6096000" cy="3429000"/>
          </a:xfrm>
        </p:spPr>
      </p:sp>
      <p:sp>
        <p:nvSpPr>
          <p:cNvPr id="56323"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a:xfrm>
            <a:off x="381000" y="685800"/>
            <a:ext cx="6096000" cy="3429000"/>
          </a:xfrm>
        </p:spPr>
      </p:sp>
      <p:sp>
        <p:nvSpPr>
          <p:cNvPr id="40963"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幻灯片图像占位符 1"/>
          <p:cNvSpPr>
            <a:spLocks noGrp="1" noRot="1" noChangeAspect="1" noTextEdit="1"/>
          </p:cNvSpPr>
          <p:nvPr>
            <p:ph type="sldImg"/>
          </p:nvPr>
        </p:nvSpPr>
        <p:spPr>
          <a:xfrm>
            <a:off x="381000" y="685800"/>
            <a:ext cx="6096000" cy="3429000"/>
          </a:xfrm>
        </p:spPr>
      </p:sp>
      <p:sp>
        <p:nvSpPr>
          <p:cNvPr id="58371"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a:xfrm>
            <a:off x="381000" y="685800"/>
            <a:ext cx="6096000" cy="3429000"/>
          </a:xfrm>
        </p:spPr>
      </p:sp>
      <p:sp>
        <p:nvSpPr>
          <p:cNvPr id="40963"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幻灯片图像占位符 1"/>
          <p:cNvSpPr>
            <a:spLocks noGrp="1" noRot="1" noChangeAspect="1" noTextEdit="1"/>
          </p:cNvSpPr>
          <p:nvPr>
            <p:ph type="sldImg"/>
          </p:nvPr>
        </p:nvSpPr>
        <p:spPr>
          <a:xfrm>
            <a:off x="381000" y="685800"/>
            <a:ext cx="6096000" cy="3429000"/>
          </a:xfrm>
        </p:spPr>
      </p:sp>
      <p:sp>
        <p:nvSpPr>
          <p:cNvPr id="59395"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幻灯片图像占位符 1"/>
          <p:cNvSpPr>
            <a:spLocks noGrp="1" noRot="1" noChangeAspect="1" noTextEdit="1"/>
          </p:cNvSpPr>
          <p:nvPr>
            <p:ph type="sldImg"/>
          </p:nvPr>
        </p:nvSpPr>
        <p:spPr>
          <a:xfrm>
            <a:off x="381000" y="685800"/>
            <a:ext cx="6096000" cy="3429000"/>
          </a:xfrm>
        </p:spPr>
      </p:sp>
      <p:sp>
        <p:nvSpPr>
          <p:cNvPr id="60419"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幻灯片图像占位符 1"/>
          <p:cNvSpPr>
            <a:spLocks noGrp="1" noRot="1" noChangeAspect="1" noTextEdit="1"/>
          </p:cNvSpPr>
          <p:nvPr>
            <p:ph type="sldImg"/>
          </p:nvPr>
        </p:nvSpPr>
        <p:spPr>
          <a:xfrm>
            <a:off x="381000" y="685800"/>
            <a:ext cx="6096000" cy="3429000"/>
          </a:xfrm>
        </p:spPr>
      </p:sp>
      <p:sp>
        <p:nvSpPr>
          <p:cNvPr id="61443"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幻灯片图像占位符 1"/>
          <p:cNvSpPr>
            <a:spLocks noGrp="1" noRot="1" noChangeAspect="1" noTextEdit="1"/>
          </p:cNvSpPr>
          <p:nvPr>
            <p:ph type="sldImg"/>
          </p:nvPr>
        </p:nvSpPr>
        <p:spPr>
          <a:xfrm>
            <a:off x="381000" y="685800"/>
            <a:ext cx="6096000" cy="3429000"/>
          </a:xfrm>
        </p:spPr>
      </p:sp>
      <p:sp>
        <p:nvSpPr>
          <p:cNvPr id="62467" name="备注占位符 2"/>
          <p:cNvSpPr>
            <a:spLocks noGrp="1"/>
          </p:cNvSpPr>
          <p:nvPr>
            <p:ph type="body" idx="1"/>
          </p:nvPr>
        </p:nvSpPr>
        <p:spPr/>
        <p:txBody>
          <a:bodyPr vert="horz" wrap="square" lIns="91440" tIns="45720" rIns="91440" bIns="45720" anchor="t"/>
          <a:p>
            <a:pPr lvl="0" eaLnBrk="1" hangingPunct="1">
              <a:spcBef>
                <a:spcPct val="0"/>
              </a:spcBef>
            </a:pPr>
            <a:endParaRPr lang="en-US" altLang="zh-CN" b="1" dirty="0">
              <a:solidFill>
                <a:srgbClr val="FFC000"/>
              </a:solidFill>
              <a:latin typeface="微软雅黑" panose="020B0503020204020204" pitchFamily="34" charset="-122"/>
              <a:ea typeface="微软雅黑" panose="020B0503020204020204" pitchFamily="34" charset="-122"/>
            </a:endParaRPr>
          </a:p>
          <a:p>
            <a:pPr lvl="0" eaLnBrk="1" hangingPunct="1">
              <a:spcBef>
                <a:spcPct val="0"/>
              </a:spcBef>
            </a:pPr>
            <a:endParaRPr lang="en-US" altLang="zh-CN" b="1" dirty="0">
              <a:solidFill>
                <a:srgbClr val="FFC000"/>
              </a:solidFill>
              <a:latin typeface="微软雅黑" panose="020B0503020204020204" pitchFamily="34" charset="-122"/>
              <a:ea typeface="微软雅黑" panose="020B0503020204020204" pitchFamily="34" charset="-122"/>
            </a:endParaRPr>
          </a:p>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幻灯片图像占位符 1"/>
          <p:cNvSpPr>
            <a:spLocks noGrp="1" noRot="1" noChangeAspect="1" noTextEdit="1"/>
          </p:cNvSpPr>
          <p:nvPr>
            <p:ph type="sldImg"/>
          </p:nvPr>
        </p:nvSpPr>
        <p:spPr>
          <a:xfrm>
            <a:off x="381000" y="685800"/>
            <a:ext cx="6096000" cy="3429000"/>
          </a:xfrm>
        </p:spPr>
      </p:sp>
      <p:sp>
        <p:nvSpPr>
          <p:cNvPr id="41987"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幻灯片图像占位符 1"/>
          <p:cNvSpPr>
            <a:spLocks noGrp="1" noRot="1" noChangeAspect="1" noTextEdit="1"/>
          </p:cNvSpPr>
          <p:nvPr>
            <p:ph type="sldImg"/>
          </p:nvPr>
        </p:nvSpPr>
        <p:spPr>
          <a:xfrm>
            <a:off x="381000" y="685800"/>
            <a:ext cx="6096000" cy="3429000"/>
          </a:xfrm>
        </p:spPr>
      </p:sp>
      <p:sp>
        <p:nvSpPr>
          <p:cNvPr id="43011"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幻灯片图像占位符 1"/>
          <p:cNvSpPr>
            <a:spLocks noGrp="1" noRot="1" noChangeAspect="1" noTextEdit="1"/>
          </p:cNvSpPr>
          <p:nvPr>
            <p:ph type="sldImg"/>
          </p:nvPr>
        </p:nvSpPr>
        <p:spPr>
          <a:xfrm>
            <a:off x="381000" y="685800"/>
            <a:ext cx="6096000" cy="3429000"/>
          </a:xfrm>
        </p:spPr>
      </p:sp>
      <p:sp>
        <p:nvSpPr>
          <p:cNvPr id="44035"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a:xfrm>
            <a:off x="381000" y="685800"/>
            <a:ext cx="6096000" cy="3429000"/>
          </a:xfrm>
        </p:spPr>
      </p:sp>
      <p:sp>
        <p:nvSpPr>
          <p:cNvPr id="40963"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幻灯片图像占位符 1"/>
          <p:cNvSpPr>
            <a:spLocks noGrp="1" noRot="1" noChangeAspect="1" noTextEdit="1"/>
          </p:cNvSpPr>
          <p:nvPr>
            <p:ph type="sldImg"/>
          </p:nvPr>
        </p:nvSpPr>
        <p:spPr>
          <a:xfrm>
            <a:off x="381000" y="685800"/>
            <a:ext cx="6096000" cy="3429000"/>
          </a:xfrm>
        </p:spPr>
      </p:sp>
      <p:sp>
        <p:nvSpPr>
          <p:cNvPr id="46083"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幻灯片图像占位符 1"/>
          <p:cNvSpPr>
            <a:spLocks noGrp="1" noRot="1" noChangeAspect="1" noTextEdit="1"/>
          </p:cNvSpPr>
          <p:nvPr>
            <p:ph type="sldImg"/>
          </p:nvPr>
        </p:nvSpPr>
        <p:spPr>
          <a:xfrm>
            <a:off x="381000" y="685800"/>
            <a:ext cx="6096000" cy="3429000"/>
          </a:xfrm>
        </p:spPr>
      </p:sp>
      <p:sp>
        <p:nvSpPr>
          <p:cNvPr id="47107"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幻灯片图像占位符 1"/>
          <p:cNvSpPr>
            <a:spLocks noGrp="1" noRot="1" noChangeAspect="1" noTextEdit="1"/>
          </p:cNvSpPr>
          <p:nvPr>
            <p:ph type="sldImg"/>
          </p:nvPr>
        </p:nvSpPr>
        <p:spPr>
          <a:xfrm>
            <a:off x="381000" y="685800"/>
            <a:ext cx="6096000" cy="3429000"/>
          </a:xfrm>
        </p:spPr>
      </p:sp>
      <p:sp>
        <p:nvSpPr>
          <p:cNvPr id="48131" name="备注占位符 2"/>
          <p:cNvSpPr>
            <a:spLocks noGrp="1"/>
          </p:cNvSpPr>
          <p:nvPr>
            <p:ph type="body" idx="1"/>
          </p:nvPr>
        </p:nvSpPr>
        <p:spPr/>
        <p:txBody>
          <a:bodyPr vert="horz" wrap="square" lIns="91440" tIns="45720" rIns="91440" bIns="45720" anchor="t"/>
          <a:p>
            <a:pPr lvl="0" eaLnBrk="1" hangingPunct="1">
              <a:spcBef>
                <a:spcPct val="0"/>
              </a:spcBef>
            </a:pPr>
            <a:endParaRPr lang="zh-CN" altLang="en-US" dirty="0">
              <a:solidFill>
                <a:srgbClr val="000000"/>
              </a:solidFill>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24_Comparison">
    <p:bg>
      <p:bgPr>
        <a:solidFill>
          <a:schemeClr val="bg1"/>
        </a:solidFill>
        <a:effectLst/>
      </p:bgPr>
    </p:bg>
    <p:spTree>
      <p:nvGrpSpPr>
        <p:cNvPr id="1" name=""/>
        <p:cNvGrpSpPr/>
        <p:nvPr/>
      </p:nvGrpSpPr>
      <p:grpSpPr>
        <a:xfrm>
          <a:off x="0" y="0"/>
          <a:ext cx="0" cy="0"/>
          <a:chOff x="0" y="0"/>
          <a:chExt cx="0" cy="0"/>
        </a:xfrm>
      </p:grpSpPr>
      <p:pic>
        <p:nvPicPr>
          <p:cNvPr id="50" name="图片 49" descr="图片包含 游戏机&#10;&#10;描述已自动生成"/>
          <p:cNvPicPr>
            <a:picLocks noChangeAspect="1"/>
          </p:cNvPicPr>
          <p:nvPr/>
        </p:nvPicPr>
        <p:blipFill>
          <a:blip r:embed="rId2"/>
          <a:stretch>
            <a:fillRect/>
          </a:stretch>
        </p:blipFill>
        <p:spPr>
          <a:xfrm>
            <a:off x="1668463" y="-3175"/>
            <a:ext cx="5645150" cy="2901950"/>
          </a:xfrm>
          <a:prstGeom prst="rect">
            <a:avLst/>
          </a:prstGeom>
          <a:effectLst>
            <a:outerShdw blurRad="127000" dist="38100" dir="2700000" sx="96000" sy="96000" algn="tl" rotWithShape="0">
              <a:srgbClr val="0F7C7F">
                <a:alpha val="44000"/>
              </a:srgbClr>
            </a:outerShdw>
          </a:effectLst>
        </p:spPr>
      </p:pic>
      <p:pic>
        <p:nvPicPr>
          <p:cNvPr id="2051" name="图片 51" descr="图片包含 游戏机, 画&#10;&#10;描述已自动生成"/>
          <p:cNvPicPr>
            <a:picLocks noChangeAspect="1"/>
          </p:cNvPicPr>
          <p:nvPr userDrawn="1"/>
        </p:nvPicPr>
        <p:blipFill>
          <a:blip r:embed="rId3"/>
          <a:stretch>
            <a:fillRect/>
          </a:stretch>
        </p:blipFill>
        <p:spPr>
          <a:xfrm>
            <a:off x="3954463" y="384175"/>
            <a:ext cx="1104900" cy="606425"/>
          </a:xfrm>
          <a:prstGeom prst="rect">
            <a:avLst/>
          </a:prstGeom>
          <a:noFill/>
          <a:ln w="9525">
            <a:noFill/>
          </a:ln>
        </p:spPr>
      </p:pic>
      <p:sp>
        <p:nvSpPr>
          <p:cNvPr id="52"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
        <p:nvSpPr>
          <p:cNvPr id="30" name="标题 1"/>
          <p:cNvSpPr>
            <a:spLocks noGrp="1"/>
          </p:cNvSpPr>
          <p:nvPr>
            <p:ph type="ctrTitle"/>
          </p:nvPr>
        </p:nvSpPr>
        <p:spPr>
          <a:xfrm>
            <a:off x="2135904" y="2132488"/>
            <a:ext cx="4872191" cy="584773"/>
          </a:xfrm>
          <a:prstGeom prst="rect">
            <a:avLst/>
          </a:prstGeom>
        </p:spPr>
        <p:txBody>
          <a:bodyPr anchor="ctr"/>
          <a:lstStyle>
            <a:lvl1pPr algn="ctr">
              <a:defRPr sz="2800" kern="400" spc="160" baseline="0">
                <a:solidFill>
                  <a:srgbClr val="00B1B9"/>
                </a:solidFill>
                <a:latin typeface="方正兰亭黑简体" pitchFamily="2" charset="-122"/>
                <a:ea typeface="方正兰亭黑简体" pitchFamily="2" charset="-122"/>
              </a:defRPr>
            </a:lvl1pPr>
          </a:lstStyle>
          <a:p>
            <a:r>
              <a:rPr lang="zh-CN" altLang="en-US" dirty="0"/>
              <a:t>单击此处编辑母版标题样式</a:t>
            </a:r>
            <a:endParaRPr lang="zh-CN" altLang="en-US" dirty="0"/>
          </a:p>
        </p:txBody>
      </p:sp>
      <p:sp>
        <p:nvSpPr>
          <p:cNvPr id="34" name="正文级别 1…"/>
          <p:cNvSpPr txBox="1">
            <a:spLocks noGrp="1"/>
          </p:cNvSpPr>
          <p:nvPr>
            <p:ph type="body" idx="12"/>
          </p:nvPr>
        </p:nvSpPr>
        <p:spPr>
          <a:xfrm>
            <a:off x="2135905" y="2789210"/>
            <a:ext cx="4872190" cy="599628"/>
          </a:xfrm>
          <a:prstGeom prst="rect">
            <a:avLst/>
          </a:prstGeom>
        </p:spPr>
        <p:txBody>
          <a:bodyPr numCol="1" anchor="t">
            <a:normAutofit/>
          </a:bodyPr>
          <a:lstStyle>
            <a:lvl1pPr algn="ctr">
              <a:lnSpc>
                <a:spcPct val="150000"/>
              </a:lnSpc>
              <a:spcBef>
                <a:spcPts val="1000"/>
              </a:spcBef>
              <a:defRPr sz="2400" b="1" kern="200" spc="100" baseline="0">
                <a:solidFill>
                  <a:srgbClr val="00B1B9"/>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5_Comparison">
    <p:bg>
      <p:bgPr>
        <a:solidFill>
          <a:schemeClr val="bg1"/>
        </a:solidFill>
        <a:effectLst/>
      </p:bgPr>
    </p:bg>
    <p:spTree>
      <p:nvGrpSpPr>
        <p:cNvPr id="1" name=""/>
        <p:cNvGrpSpPr/>
        <p:nvPr/>
      </p:nvGrpSpPr>
      <p:grpSpPr>
        <a:xfrm>
          <a:off x="0" y="0"/>
          <a:ext cx="0" cy="0"/>
          <a:chOff x="0" y="0"/>
          <a:chExt cx="0" cy="0"/>
        </a:xfrm>
      </p:grpSpPr>
      <p:sp>
        <p:nvSpPr>
          <p:cNvPr id="50" name="Text Placeholder 4"/>
          <p:cNvSpPr txBox="1">
            <a:spLocks noChangeArrowheads="1"/>
          </p:cNvSpPr>
          <p:nvPr/>
        </p:nvSpPr>
        <p:spPr bwMode="auto">
          <a:xfrm>
            <a:off x="7272338" y="215900"/>
            <a:ext cx="1871663" cy="238125"/>
          </a:xfrm>
          <a:prstGeom prst="rect">
            <a:avLst/>
          </a:prstGeom>
          <a:noFill/>
          <a:ln>
            <a:noFill/>
          </a:ln>
        </p:spPr>
        <p:txBody>
          <a:bodyPr lIns="0" tIns="0" rIns="0" bIns="0"/>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1000" b="0" i="0" u="none" strike="noStrike" kern="1200" cap="none" spc="0" normalizeH="0" baseline="0" noProof="0" smtClean="0">
                <a:ln>
                  <a:noFill/>
                </a:ln>
                <a:solidFill>
                  <a:srgbClr val="646464"/>
                </a:solidFill>
                <a:effectLst/>
                <a:uLnTx/>
                <a:uFillTx/>
                <a:latin typeface="方正兰亭黑简体" pitchFamily="2" charset="-122"/>
                <a:ea typeface="方正兰亭黑简体" pitchFamily="2" charset="-122"/>
                <a:cs typeface="微软雅黑" panose="020B0503020204020204" pitchFamily="34" charset="-122"/>
                <a:sym typeface="Calibri" panose="020F0502020204030204" pitchFamily="34" charset="0"/>
              </a:rPr>
              <a:t>金蝶天燕云计算股份有限公司</a:t>
            </a:r>
            <a:endParaRPr kumimoji="0" lang="en-US" altLang="zh-CN" sz="1000" b="0" i="0" u="none" strike="noStrike" kern="1200" cap="none" spc="0" normalizeH="0" baseline="0" noProof="0" smtClean="0">
              <a:ln>
                <a:noFill/>
              </a:ln>
              <a:solidFill>
                <a:srgbClr val="646464"/>
              </a:solidFill>
              <a:effectLst/>
              <a:uLnTx/>
              <a:uFillTx/>
              <a:latin typeface="方正兰亭黑简体" pitchFamily="2" charset="-122"/>
              <a:ea typeface="方正兰亭黑简体" pitchFamily="2" charset="-122"/>
              <a:cs typeface="微软雅黑" panose="020B0503020204020204" pitchFamily="34" charset="-122"/>
              <a:sym typeface="Calibri" panose="020F0502020204030204" pitchFamily="34" charset="0"/>
            </a:endParaRPr>
          </a:p>
        </p:txBody>
      </p:sp>
      <p:cxnSp>
        <p:nvCxnSpPr>
          <p:cNvPr id="51" name="直线连接符 26"/>
          <p:cNvCxnSpPr/>
          <p:nvPr/>
        </p:nvCxnSpPr>
        <p:spPr>
          <a:xfrm>
            <a:off x="1781175" y="450850"/>
            <a:ext cx="7064375" cy="0"/>
          </a:xfrm>
          <a:prstGeom prst="line">
            <a:avLst/>
          </a:prstGeom>
          <a:noFill/>
          <a:ln w="635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52" name="直线连接符 28"/>
          <p:cNvCxnSpPr/>
          <p:nvPr/>
        </p:nvCxnSpPr>
        <p:spPr>
          <a:xfrm>
            <a:off x="1588" y="450850"/>
            <a:ext cx="252412" cy="0"/>
          </a:xfrm>
          <a:prstGeom prst="line">
            <a:avLst/>
          </a:prstGeom>
          <a:noFill/>
          <a:ln w="6350" cap="flat">
            <a:solidFill>
              <a:schemeClr val="accent1"/>
            </a:solidFill>
            <a:prstDash val="solid"/>
            <a:round/>
          </a:ln>
          <a:effectLst/>
          <a:sp3d/>
        </p:spPr>
        <p:style>
          <a:lnRef idx="0">
            <a:scrgbClr r="0" g="0" b="0"/>
          </a:lnRef>
          <a:fillRef idx="0">
            <a:scrgbClr r="0" g="0" b="0"/>
          </a:fillRef>
          <a:effectRef idx="0">
            <a:scrgbClr r="0" g="0" b="0"/>
          </a:effectRef>
          <a:fontRef idx="none"/>
        </p:style>
      </p:cxnSp>
      <p:pic>
        <p:nvPicPr>
          <p:cNvPr id="11269" name="图片 32" descr="图片包含 游戏机, 画&#10;&#10;描述已自动生成"/>
          <p:cNvPicPr>
            <a:picLocks noChangeAspect="1"/>
          </p:cNvPicPr>
          <p:nvPr userDrawn="1"/>
        </p:nvPicPr>
        <p:blipFill>
          <a:blip r:embed="rId2"/>
          <a:stretch>
            <a:fillRect/>
          </a:stretch>
        </p:blipFill>
        <p:spPr>
          <a:xfrm>
            <a:off x="357188" y="293688"/>
            <a:ext cx="1274762" cy="196850"/>
          </a:xfrm>
          <a:prstGeom prst="rect">
            <a:avLst/>
          </a:prstGeom>
          <a:noFill/>
          <a:ln w="9525">
            <a:noFill/>
          </a:ln>
        </p:spPr>
      </p:pic>
      <p:grpSp>
        <p:nvGrpSpPr>
          <p:cNvPr id="11270" name="组合 54"/>
          <p:cNvGrpSpPr/>
          <p:nvPr userDrawn="1"/>
        </p:nvGrpSpPr>
        <p:grpSpPr>
          <a:xfrm>
            <a:off x="-1069975" y="0"/>
            <a:ext cx="947738" cy="5108575"/>
            <a:chOff x="-986592" y="17928"/>
            <a:chExt cx="948451" cy="5108916"/>
          </a:xfrm>
        </p:grpSpPr>
        <p:sp>
          <p:nvSpPr>
            <p:cNvPr id="55" name="矩形 54"/>
            <p:cNvSpPr/>
            <p:nvPr/>
          </p:nvSpPr>
          <p:spPr>
            <a:xfrm>
              <a:off x="-483143" y="1528941"/>
              <a:ext cx="432000" cy="612000"/>
            </a:xfrm>
            <a:prstGeom prst="rect">
              <a:avLst/>
            </a:prstGeom>
            <a:solidFill>
              <a:srgbClr val="24215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6" name="矩形 55"/>
            <p:cNvSpPr/>
            <p:nvPr/>
          </p:nvSpPr>
          <p:spPr>
            <a:xfrm>
              <a:off x="-985846" y="1524279"/>
              <a:ext cx="432000" cy="612000"/>
            </a:xfrm>
            <a:prstGeom prst="rect">
              <a:avLst/>
            </a:prstGeom>
            <a:solidFill>
              <a:srgbClr val="1776E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7" name="矩形 56"/>
            <p:cNvSpPr/>
            <p:nvPr/>
          </p:nvSpPr>
          <p:spPr>
            <a:xfrm>
              <a:off x="-986592" y="3765235"/>
              <a:ext cx="432000" cy="612000"/>
            </a:xfrm>
            <a:prstGeom prst="rect">
              <a:avLst/>
            </a:prstGeom>
            <a:solidFill>
              <a:srgbClr val="7ACA5C"/>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8" name="矩形 57"/>
            <p:cNvSpPr/>
            <p:nvPr/>
          </p:nvSpPr>
          <p:spPr>
            <a:xfrm>
              <a:off x="-470141" y="773522"/>
              <a:ext cx="432000" cy="612000"/>
            </a:xfrm>
            <a:prstGeom prst="rect">
              <a:avLst/>
            </a:prstGeom>
            <a:solidFill>
              <a:srgbClr val="00B1B9"/>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9" name="矩形 58"/>
            <p:cNvSpPr/>
            <p:nvPr/>
          </p:nvSpPr>
          <p:spPr>
            <a:xfrm>
              <a:off x="-972844" y="764404"/>
              <a:ext cx="432000" cy="612000"/>
            </a:xfrm>
            <a:prstGeom prst="rect">
              <a:avLst/>
            </a:prstGeom>
            <a:solidFill>
              <a:srgbClr val="1ACDD8"/>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0" name="矩形 59"/>
            <p:cNvSpPr/>
            <p:nvPr/>
          </p:nvSpPr>
          <p:spPr>
            <a:xfrm>
              <a:off x="-486092" y="3766904"/>
              <a:ext cx="432000" cy="612000"/>
            </a:xfrm>
            <a:prstGeom prst="rect">
              <a:avLst/>
            </a:prstGeom>
            <a:solidFill>
              <a:srgbClr val="18BE8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1" name="矩形 60"/>
            <p:cNvSpPr/>
            <p:nvPr/>
          </p:nvSpPr>
          <p:spPr>
            <a:xfrm>
              <a:off x="-483143" y="3024910"/>
              <a:ext cx="432000" cy="612000"/>
            </a:xfrm>
            <a:prstGeom prst="rect">
              <a:avLst/>
            </a:prstGeom>
            <a:solidFill>
              <a:srgbClr val="0CA0E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2" name="矩形 61"/>
            <p:cNvSpPr/>
            <p:nvPr/>
          </p:nvSpPr>
          <p:spPr>
            <a:xfrm>
              <a:off x="-985846" y="3015131"/>
              <a:ext cx="432000" cy="612000"/>
            </a:xfrm>
            <a:prstGeom prst="rect">
              <a:avLst/>
            </a:prstGeom>
            <a:solidFill>
              <a:srgbClr val="25B3F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3" name="矩形 62"/>
            <p:cNvSpPr/>
            <p:nvPr/>
          </p:nvSpPr>
          <p:spPr>
            <a:xfrm>
              <a:off x="-483143" y="2276926"/>
              <a:ext cx="432000" cy="612000"/>
            </a:xfrm>
            <a:prstGeom prst="rect">
              <a:avLst/>
            </a:prstGeom>
            <a:solidFill>
              <a:srgbClr val="4E41C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4" name="矩形 63"/>
            <p:cNvSpPr/>
            <p:nvPr/>
          </p:nvSpPr>
          <p:spPr>
            <a:xfrm>
              <a:off x="-985846" y="2266486"/>
              <a:ext cx="432000" cy="612000"/>
            </a:xfrm>
            <a:prstGeom prst="rect">
              <a:avLst/>
            </a:prstGeom>
            <a:solidFill>
              <a:srgbClr val="9F55FB"/>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5" name="矩形 64"/>
            <p:cNvSpPr/>
            <p:nvPr/>
          </p:nvSpPr>
          <p:spPr>
            <a:xfrm>
              <a:off x="-985846" y="4507051"/>
              <a:ext cx="432000" cy="612000"/>
            </a:xfrm>
            <a:prstGeom prst="rect">
              <a:avLst/>
            </a:pr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6" name="矩形 65"/>
            <p:cNvSpPr/>
            <p:nvPr/>
          </p:nvSpPr>
          <p:spPr>
            <a:xfrm>
              <a:off x="-483143" y="4514844"/>
              <a:ext cx="432000" cy="612000"/>
            </a:xfrm>
            <a:prstGeom prst="rect">
              <a:avLst/>
            </a:prstGeom>
            <a:solidFill>
              <a:srgbClr val="FA928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7" name="矩形 66"/>
            <p:cNvSpPr/>
            <p:nvPr/>
          </p:nvSpPr>
          <p:spPr>
            <a:xfrm>
              <a:off x="-483143" y="22590"/>
              <a:ext cx="432000" cy="612000"/>
            </a:xfrm>
            <a:prstGeom prst="rect">
              <a:avLst/>
            </a:prstGeom>
            <a:solidFill>
              <a:srgbClr val="D5D5D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8" name="矩形 67"/>
            <p:cNvSpPr/>
            <p:nvPr/>
          </p:nvSpPr>
          <p:spPr>
            <a:xfrm>
              <a:off x="-985846" y="17928"/>
              <a:ext cx="432000" cy="612000"/>
            </a:xfrm>
            <a:prstGeom prst="rect">
              <a:avLst/>
            </a:prstGeom>
            <a:solidFill>
              <a:schemeClr val="bg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9" name="TextBox 43"/>
            <p:cNvSpPr txBox="1">
              <a:spLocks noChangeArrowheads="1"/>
            </p:cNvSpPr>
            <p:nvPr/>
          </p:nvSpPr>
          <p:spPr bwMode="auto">
            <a:xfrm>
              <a:off x="-946875" y="217966"/>
              <a:ext cx="24942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0" name="TextBox 43"/>
            <p:cNvSpPr txBox="1">
              <a:spLocks noChangeArrowheads="1"/>
            </p:cNvSpPr>
            <p:nvPr/>
          </p:nvSpPr>
          <p:spPr bwMode="auto">
            <a:xfrm>
              <a:off x="-421016" y="217966"/>
              <a:ext cx="355868" cy="415953"/>
            </a:xfrm>
            <a:prstGeom prst="rect">
              <a:avLst/>
            </a:prstGeom>
            <a:solidFill>
              <a:srgbClr val="D5D5D5"/>
            </a:solid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1" name="TextBox 43"/>
            <p:cNvSpPr txBox="1">
              <a:spLocks noChangeArrowheads="1"/>
            </p:cNvSpPr>
            <p:nvPr/>
          </p:nvSpPr>
          <p:spPr bwMode="auto">
            <a:xfrm>
              <a:off x="-965939" y="1694440"/>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2" name="TextBox 43"/>
            <p:cNvSpPr txBox="1">
              <a:spLocks noChangeArrowheads="1"/>
            </p:cNvSpPr>
            <p:nvPr/>
          </p:nvSpPr>
          <p:spPr bwMode="auto">
            <a:xfrm>
              <a:off x="-421016" y="1719842"/>
              <a:ext cx="303440"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3" name="TextBox 43"/>
            <p:cNvSpPr txBox="1">
              <a:spLocks noChangeArrowheads="1"/>
            </p:cNvSpPr>
            <p:nvPr/>
          </p:nvSpPr>
          <p:spPr bwMode="auto">
            <a:xfrm>
              <a:off x="-969117" y="2442203"/>
              <a:ext cx="357457"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4" name="TextBox 43"/>
            <p:cNvSpPr txBox="1">
              <a:spLocks noChangeArrowheads="1"/>
            </p:cNvSpPr>
            <p:nvPr/>
          </p:nvSpPr>
          <p:spPr bwMode="auto">
            <a:xfrm>
              <a:off x="-421016" y="2461254"/>
              <a:ext cx="347924"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78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65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5" name="TextBox 43"/>
            <p:cNvSpPr txBox="1">
              <a:spLocks noChangeArrowheads="1"/>
            </p:cNvSpPr>
            <p:nvPr/>
          </p:nvSpPr>
          <p:spPr bwMode="auto">
            <a:xfrm>
              <a:off x="-959585" y="3197903"/>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179</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6" name="TextBox 43"/>
            <p:cNvSpPr txBox="1">
              <a:spLocks noChangeArrowheads="1"/>
            </p:cNvSpPr>
            <p:nvPr/>
          </p:nvSpPr>
          <p:spPr bwMode="auto">
            <a:xfrm>
              <a:off x="-421016" y="3209016"/>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160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7" name="TextBox 43"/>
            <p:cNvSpPr txBox="1">
              <a:spLocks noChangeArrowheads="1"/>
            </p:cNvSpPr>
            <p:nvPr/>
          </p:nvSpPr>
          <p:spPr bwMode="auto">
            <a:xfrm>
              <a:off x="-950052" y="994306"/>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205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8" name="TextBox 43"/>
            <p:cNvSpPr txBox="1">
              <a:spLocks noChangeArrowheads="1"/>
            </p:cNvSpPr>
            <p:nvPr/>
          </p:nvSpPr>
          <p:spPr bwMode="auto">
            <a:xfrm>
              <a:off x="-401952" y="976842"/>
              <a:ext cx="357456" cy="414366"/>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185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9" name="TextBox 43"/>
            <p:cNvSpPr txBox="1">
              <a:spLocks noChangeArrowheads="1"/>
            </p:cNvSpPr>
            <p:nvPr/>
          </p:nvSpPr>
          <p:spPr bwMode="auto">
            <a:xfrm>
              <a:off x="-463912" y="3961541"/>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24</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0" name="TextBox 43"/>
            <p:cNvSpPr txBox="1">
              <a:spLocks noChangeArrowheads="1"/>
            </p:cNvSpPr>
            <p:nvPr/>
          </p:nvSpPr>
          <p:spPr bwMode="auto">
            <a:xfrm>
              <a:off x="-924633" y="3945665"/>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1" name="TextBox 43"/>
            <p:cNvSpPr txBox="1">
              <a:spLocks noChangeArrowheads="1"/>
            </p:cNvSpPr>
            <p:nvPr/>
          </p:nvSpPr>
          <p:spPr bwMode="auto">
            <a:xfrm>
              <a:off x="-967528" y="4691840"/>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2" name="TextBox 43"/>
            <p:cNvSpPr txBox="1">
              <a:spLocks noChangeArrowheads="1"/>
            </p:cNvSpPr>
            <p:nvPr/>
          </p:nvSpPr>
          <p:spPr bwMode="auto">
            <a:xfrm>
              <a:off x="-421016" y="4691840"/>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3" name="TextBox 43"/>
            <p:cNvSpPr txBox="1">
              <a:spLocks noChangeArrowheads="1"/>
            </p:cNvSpPr>
            <p:nvPr/>
          </p:nvSpPr>
          <p:spPr bwMode="auto">
            <a:xfrm>
              <a:off x="-421016" y="773628"/>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主题色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4" name="TextBox 43"/>
            <p:cNvSpPr txBox="1">
              <a:spLocks noChangeArrowheads="1"/>
            </p:cNvSpPr>
            <p:nvPr/>
          </p:nvSpPr>
          <p:spPr bwMode="auto">
            <a:xfrm>
              <a:off x="-965939" y="772041"/>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5" name="TextBox 43"/>
            <p:cNvSpPr txBox="1">
              <a:spLocks noChangeArrowheads="1"/>
            </p:cNvSpPr>
            <p:nvPr/>
          </p:nvSpPr>
          <p:spPr bwMode="auto">
            <a:xfrm>
              <a:off x="-953230" y="43330"/>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6" name="TextBox 43"/>
            <p:cNvSpPr txBox="1">
              <a:spLocks noChangeArrowheads="1"/>
            </p:cNvSpPr>
            <p:nvPr/>
          </p:nvSpPr>
          <p:spPr bwMode="auto">
            <a:xfrm>
              <a:off x="-405129" y="417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7" name="TextBox 43"/>
            <p:cNvSpPr txBox="1">
              <a:spLocks noChangeArrowheads="1"/>
            </p:cNvSpPr>
            <p:nvPr/>
          </p:nvSpPr>
          <p:spPr bwMode="auto">
            <a:xfrm>
              <a:off x="-432138" y="1537267"/>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8" name="TextBox 43"/>
            <p:cNvSpPr txBox="1">
              <a:spLocks noChangeArrowheads="1"/>
            </p:cNvSpPr>
            <p:nvPr/>
          </p:nvSpPr>
          <p:spPr bwMode="auto">
            <a:xfrm>
              <a:off x="-962762" y="1535679"/>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9" name="TextBox 43"/>
            <p:cNvSpPr txBox="1">
              <a:spLocks noChangeArrowheads="1"/>
            </p:cNvSpPr>
            <p:nvPr/>
          </p:nvSpPr>
          <p:spPr bwMode="auto">
            <a:xfrm>
              <a:off x="-443258" y="22961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0" name="TextBox 43"/>
            <p:cNvSpPr txBox="1">
              <a:spLocks noChangeArrowheads="1"/>
            </p:cNvSpPr>
            <p:nvPr/>
          </p:nvSpPr>
          <p:spPr bwMode="auto">
            <a:xfrm>
              <a:off x="-975472" y="2294555"/>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1" name="TextBox 43"/>
            <p:cNvSpPr txBox="1">
              <a:spLocks noChangeArrowheads="1"/>
            </p:cNvSpPr>
            <p:nvPr/>
          </p:nvSpPr>
          <p:spPr bwMode="auto">
            <a:xfrm>
              <a:off x="-432138" y="3039143"/>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2" name="TextBox 91"/>
            <p:cNvSpPr txBox="1">
              <a:spLocks noChangeArrowheads="1"/>
            </p:cNvSpPr>
            <p:nvPr/>
          </p:nvSpPr>
          <p:spPr bwMode="auto">
            <a:xfrm>
              <a:off x="-962762" y="3037555"/>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3" name="TextBox 43"/>
            <p:cNvSpPr txBox="1">
              <a:spLocks noChangeArrowheads="1"/>
            </p:cNvSpPr>
            <p:nvPr/>
          </p:nvSpPr>
          <p:spPr bwMode="auto">
            <a:xfrm>
              <a:off x="-937343" y="3782142"/>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4" name="TextBox 43"/>
            <p:cNvSpPr txBox="1">
              <a:spLocks noChangeArrowheads="1"/>
            </p:cNvSpPr>
            <p:nvPr/>
          </p:nvSpPr>
          <p:spPr bwMode="auto">
            <a:xfrm>
              <a:off x="-465500" y="3799605"/>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5" name="TextBox 43"/>
            <p:cNvSpPr txBox="1">
              <a:spLocks noChangeArrowheads="1"/>
            </p:cNvSpPr>
            <p:nvPr/>
          </p:nvSpPr>
          <p:spPr bwMode="auto">
            <a:xfrm>
              <a:off x="-452790" y="4525142"/>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6" name="TextBox 43"/>
            <p:cNvSpPr txBox="1">
              <a:spLocks noChangeArrowheads="1"/>
            </p:cNvSpPr>
            <p:nvPr/>
          </p:nvSpPr>
          <p:spPr bwMode="auto">
            <a:xfrm>
              <a:off x="-983415" y="4523554"/>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grpSp>
      <p:sp>
        <p:nvSpPr>
          <p:cNvPr id="97" name="Text Box 5"/>
          <p:cNvSpPr txBox="1">
            <a:spLocks noChangeArrowheads="1"/>
          </p:cNvSpPr>
          <p:nvPr/>
        </p:nvSpPr>
        <p:spPr bwMode="auto">
          <a:xfrm>
            <a:off x="8107363" y="4900613"/>
            <a:ext cx="854075" cy="127000"/>
          </a:xfrm>
          <a:prstGeom prst="rect">
            <a:avLst/>
          </a:prstGeom>
          <a:noFill/>
          <a:ln>
            <a:noFill/>
          </a:ln>
        </p:spPr>
        <p:txBody>
          <a:bodyPr lIns="0" tIns="0" rIns="0" bIns="0" anchor="ctr">
            <a:spAutoFit/>
          </a:bodyPr>
          <a:p>
            <a:pPr lvl="0" algn="r" defTabSz="307975">
              <a:spcBef>
                <a:spcPct val="50000"/>
              </a:spcBef>
              <a:buNone/>
            </a:pPr>
            <a:fld id="{9A0DB2DC-4C9A-4742-B13C-FB6460FD3503}" type="slidenum">
              <a:rPr lang="en-US" altLang="zh-CN" sz="800" dirty="0">
                <a:solidFill>
                  <a:srgbClr val="6F6F6F"/>
                </a:solidFill>
                <a:latin typeface="方正兰亭黑简体" pitchFamily="2" charset="-122"/>
                <a:ea typeface="方正兰亭黑简体" pitchFamily="2" charset="-122"/>
                <a:sym typeface="Helvetica Neue" pitchFamily="2" charset="0"/>
              </a:rPr>
            </a:fld>
            <a:endParaRPr lang="en-US" altLang="zh-CN" sz="800" dirty="0">
              <a:solidFill>
                <a:srgbClr val="6F6F6F"/>
              </a:solidFill>
              <a:latin typeface="方正兰亭黑简体" pitchFamily="2" charset="-122"/>
              <a:ea typeface="方正兰亭黑简体" pitchFamily="2" charset="-122"/>
              <a:sym typeface="Helvetica Neue" pitchFamily="2" charset="0"/>
            </a:endParaRPr>
          </a:p>
        </p:txBody>
      </p:sp>
      <p:sp>
        <p:nvSpPr>
          <p:cNvPr id="98"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27_Comparison">
    <p:bg>
      <p:bgPr>
        <a:solidFill>
          <a:schemeClr val="bg1"/>
        </a:solidFill>
        <a:effectLst/>
      </p:bgPr>
    </p:bg>
    <p:spTree>
      <p:nvGrpSpPr>
        <p:cNvPr id="1" name=""/>
        <p:cNvGrpSpPr/>
        <p:nvPr/>
      </p:nvGrpSpPr>
      <p:grpSpPr>
        <a:xfrm>
          <a:off x="0" y="0"/>
          <a:ext cx="0" cy="0"/>
          <a:chOff x="0" y="0"/>
          <a:chExt cx="0" cy="0"/>
        </a:xfrm>
      </p:grpSpPr>
      <p:pic>
        <p:nvPicPr>
          <p:cNvPr id="12290" name="图片 29" descr="图片包含 游戏机, 伞&#10;&#10;描述已自动生成"/>
          <p:cNvPicPr>
            <a:picLocks noChangeAspect="1"/>
          </p:cNvPicPr>
          <p:nvPr userDrawn="1"/>
        </p:nvPicPr>
        <p:blipFill>
          <a:blip r:embed="rId2"/>
          <a:stretch>
            <a:fillRect/>
          </a:stretch>
        </p:blipFill>
        <p:spPr>
          <a:xfrm>
            <a:off x="5749925" y="-17462"/>
            <a:ext cx="3400425" cy="5165725"/>
          </a:xfrm>
          <a:prstGeom prst="rect">
            <a:avLst/>
          </a:prstGeom>
          <a:noFill/>
          <a:ln w="9525">
            <a:noFill/>
          </a:ln>
        </p:spPr>
      </p:pic>
      <p:grpSp>
        <p:nvGrpSpPr>
          <p:cNvPr id="12291" name="组合 51"/>
          <p:cNvGrpSpPr/>
          <p:nvPr userDrawn="1"/>
        </p:nvGrpSpPr>
        <p:grpSpPr>
          <a:xfrm>
            <a:off x="-1069975" y="0"/>
            <a:ext cx="947738" cy="5108575"/>
            <a:chOff x="-986592" y="17928"/>
            <a:chExt cx="948451" cy="5108916"/>
          </a:xfrm>
        </p:grpSpPr>
        <p:sp>
          <p:nvSpPr>
            <p:cNvPr id="52" name="矩形 51"/>
            <p:cNvSpPr/>
            <p:nvPr/>
          </p:nvSpPr>
          <p:spPr>
            <a:xfrm>
              <a:off x="-483143" y="1528941"/>
              <a:ext cx="432000" cy="612000"/>
            </a:xfrm>
            <a:prstGeom prst="rect">
              <a:avLst/>
            </a:prstGeom>
            <a:solidFill>
              <a:srgbClr val="24215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3" name="矩形 52"/>
            <p:cNvSpPr/>
            <p:nvPr/>
          </p:nvSpPr>
          <p:spPr>
            <a:xfrm>
              <a:off x="-985846" y="1524279"/>
              <a:ext cx="432000" cy="612000"/>
            </a:xfrm>
            <a:prstGeom prst="rect">
              <a:avLst/>
            </a:prstGeom>
            <a:solidFill>
              <a:srgbClr val="1776E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4" name="矩形 53"/>
            <p:cNvSpPr/>
            <p:nvPr/>
          </p:nvSpPr>
          <p:spPr>
            <a:xfrm>
              <a:off x="-986592" y="3765235"/>
              <a:ext cx="432000" cy="612000"/>
            </a:xfrm>
            <a:prstGeom prst="rect">
              <a:avLst/>
            </a:prstGeom>
            <a:solidFill>
              <a:srgbClr val="7ACA5C"/>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5" name="矩形 54"/>
            <p:cNvSpPr/>
            <p:nvPr/>
          </p:nvSpPr>
          <p:spPr>
            <a:xfrm>
              <a:off x="-470141" y="773522"/>
              <a:ext cx="432000" cy="612000"/>
            </a:xfrm>
            <a:prstGeom prst="rect">
              <a:avLst/>
            </a:prstGeom>
            <a:solidFill>
              <a:srgbClr val="00B1B9"/>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6" name="矩形 55"/>
            <p:cNvSpPr/>
            <p:nvPr/>
          </p:nvSpPr>
          <p:spPr>
            <a:xfrm>
              <a:off x="-972844" y="764404"/>
              <a:ext cx="432000" cy="612000"/>
            </a:xfrm>
            <a:prstGeom prst="rect">
              <a:avLst/>
            </a:prstGeom>
            <a:solidFill>
              <a:srgbClr val="1ACDD8"/>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7" name="矩形 56"/>
            <p:cNvSpPr/>
            <p:nvPr/>
          </p:nvSpPr>
          <p:spPr>
            <a:xfrm>
              <a:off x="-486092" y="3766904"/>
              <a:ext cx="432000" cy="612000"/>
            </a:xfrm>
            <a:prstGeom prst="rect">
              <a:avLst/>
            </a:prstGeom>
            <a:solidFill>
              <a:srgbClr val="18BE8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8" name="矩形 57"/>
            <p:cNvSpPr/>
            <p:nvPr/>
          </p:nvSpPr>
          <p:spPr>
            <a:xfrm>
              <a:off x="-483143" y="3024910"/>
              <a:ext cx="432000" cy="612000"/>
            </a:xfrm>
            <a:prstGeom prst="rect">
              <a:avLst/>
            </a:prstGeom>
            <a:solidFill>
              <a:srgbClr val="0CA0E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9" name="矩形 58"/>
            <p:cNvSpPr/>
            <p:nvPr/>
          </p:nvSpPr>
          <p:spPr>
            <a:xfrm>
              <a:off x="-985846" y="3015131"/>
              <a:ext cx="432000" cy="612000"/>
            </a:xfrm>
            <a:prstGeom prst="rect">
              <a:avLst/>
            </a:prstGeom>
            <a:solidFill>
              <a:srgbClr val="25B3F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0" name="矩形 59"/>
            <p:cNvSpPr/>
            <p:nvPr/>
          </p:nvSpPr>
          <p:spPr>
            <a:xfrm>
              <a:off x="-483143" y="2276926"/>
              <a:ext cx="432000" cy="612000"/>
            </a:xfrm>
            <a:prstGeom prst="rect">
              <a:avLst/>
            </a:prstGeom>
            <a:solidFill>
              <a:srgbClr val="4E41C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1" name="矩形 60"/>
            <p:cNvSpPr/>
            <p:nvPr/>
          </p:nvSpPr>
          <p:spPr>
            <a:xfrm>
              <a:off x="-985846" y="2266486"/>
              <a:ext cx="432000" cy="612000"/>
            </a:xfrm>
            <a:prstGeom prst="rect">
              <a:avLst/>
            </a:prstGeom>
            <a:solidFill>
              <a:srgbClr val="9F55FB"/>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2" name="矩形 61"/>
            <p:cNvSpPr/>
            <p:nvPr/>
          </p:nvSpPr>
          <p:spPr>
            <a:xfrm>
              <a:off x="-985846" y="4507051"/>
              <a:ext cx="432000" cy="612000"/>
            </a:xfrm>
            <a:prstGeom prst="rect">
              <a:avLst/>
            </a:pr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3" name="矩形 62"/>
            <p:cNvSpPr/>
            <p:nvPr/>
          </p:nvSpPr>
          <p:spPr>
            <a:xfrm>
              <a:off x="-483143" y="4514844"/>
              <a:ext cx="432000" cy="612000"/>
            </a:xfrm>
            <a:prstGeom prst="rect">
              <a:avLst/>
            </a:prstGeom>
            <a:solidFill>
              <a:srgbClr val="FA928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4" name="矩形 63"/>
            <p:cNvSpPr/>
            <p:nvPr/>
          </p:nvSpPr>
          <p:spPr>
            <a:xfrm>
              <a:off x="-483143" y="22590"/>
              <a:ext cx="432000" cy="612000"/>
            </a:xfrm>
            <a:prstGeom prst="rect">
              <a:avLst/>
            </a:prstGeom>
            <a:solidFill>
              <a:srgbClr val="D5D5D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5" name="矩形 64"/>
            <p:cNvSpPr/>
            <p:nvPr/>
          </p:nvSpPr>
          <p:spPr>
            <a:xfrm>
              <a:off x="-985846" y="17928"/>
              <a:ext cx="432000" cy="612000"/>
            </a:xfrm>
            <a:prstGeom prst="rect">
              <a:avLst/>
            </a:prstGeom>
            <a:solidFill>
              <a:schemeClr val="bg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6" name="TextBox 43"/>
            <p:cNvSpPr txBox="1">
              <a:spLocks noChangeArrowheads="1"/>
            </p:cNvSpPr>
            <p:nvPr/>
          </p:nvSpPr>
          <p:spPr bwMode="auto">
            <a:xfrm>
              <a:off x="-946875" y="217966"/>
              <a:ext cx="24942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7" name="TextBox 43"/>
            <p:cNvSpPr txBox="1">
              <a:spLocks noChangeArrowheads="1"/>
            </p:cNvSpPr>
            <p:nvPr/>
          </p:nvSpPr>
          <p:spPr bwMode="auto">
            <a:xfrm>
              <a:off x="-421016" y="217966"/>
              <a:ext cx="355868" cy="415953"/>
            </a:xfrm>
            <a:prstGeom prst="rect">
              <a:avLst/>
            </a:prstGeom>
            <a:solidFill>
              <a:srgbClr val="D5D5D5"/>
            </a:solid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8" name="TextBox 43"/>
            <p:cNvSpPr txBox="1">
              <a:spLocks noChangeArrowheads="1"/>
            </p:cNvSpPr>
            <p:nvPr/>
          </p:nvSpPr>
          <p:spPr bwMode="auto">
            <a:xfrm>
              <a:off x="-965939" y="1694440"/>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9" name="TextBox 43"/>
            <p:cNvSpPr txBox="1">
              <a:spLocks noChangeArrowheads="1"/>
            </p:cNvSpPr>
            <p:nvPr/>
          </p:nvSpPr>
          <p:spPr bwMode="auto">
            <a:xfrm>
              <a:off x="-421016" y="1719842"/>
              <a:ext cx="303440"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0" name="TextBox 43"/>
            <p:cNvSpPr txBox="1">
              <a:spLocks noChangeArrowheads="1"/>
            </p:cNvSpPr>
            <p:nvPr/>
          </p:nvSpPr>
          <p:spPr bwMode="auto">
            <a:xfrm>
              <a:off x="-969117" y="2442203"/>
              <a:ext cx="357457"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1" name="TextBox 43"/>
            <p:cNvSpPr txBox="1">
              <a:spLocks noChangeArrowheads="1"/>
            </p:cNvSpPr>
            <p:nvPr/>
          </p:nvSpPr>
          <p:spPr bwMode="auto">
            <a:xfrm>
              <a:off x="-421016" y="2461254"/>
              <a:ext cx="347924"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78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65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2" name="TextBox 43"/>
            <p:cNvSpPr txBox="1">
              <a:spLocks noChangeArrowheads="1"/>
            </p:cNvSpPr>
            <p:nvPr/>
          </p:nvSpPr>
          <p:spPr bwMode="auto">
            <a:xfrm>
              <a:off x="-959585" y="3197903"/>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179</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3" name="TextBox 43"/>
            <p:cNvSpPr txBox="1">
              <a:spLocks noChangeArrowheads="1"/>
            </p:cNvSpPr>
            <p:nvPr/>
          </p:nvSpPr>
          <p:spPr bwMode="auto">
            <a:xfrm>
              <a:off x="-421016" y="3209016"/>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160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4" name="TextBox 43"/>
            <p:cNvSpPr txBox="1">
              <a:spLocks noChangeArrowheads="1"/>
            </p:cNvSpPr>
            <p:nvPr/>
          </p:nvSpPr>
          <p:spPr bwMode="auto">
            <a:xfrm>
              <a:off x="-950052" y="994306"/>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205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5" name="TextBox 43"/>
            <p:cNvSpPr txBox="1">
              <a:spLocks noChangeArrowheads="1"/>
            </p:cNvSpPr>
            <p:nvPr/>
          </p:nvSpPr>
          <p:spPr bwMode="auto">
            <a:xfrm>
              <a:off x="-401952" y="976842"/>
              <a:ext cx="357456" cy="414366"/>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185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6" name="TextBox 43"/>
            <p:cNvSpPr txBox="1">
              <a:spLocks noChangeArrowheads="1"/>
            </p:cNvSpPr>
            <p:nvPr/>
          </p:nvSpPr>
          <p:spPr bwMode="auto">
            <a:xfrm>
              <a:off x="-463912" y="3961541"/>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24</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7" name="TextBox 43"/>
            <p:cNvSpPr txBox="1">
              <a:spLocks noChangeArrowheads="1"/>
            </p:cNvSpPr>
            <p:nvPr/>
          </p:nvSpPr>
          <p:spPr bwMode="auto">
            <a:xfrm>
              <a:off x="-924633" y="3945665"/>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8" name="TextBox 43"/>
            <p:cNvSpPr txBox="1">
              <a:spLocks noChangeArrowheads="1"/>
            </p:cNvSpPr>
            <p:nvPr/>
          </p:nvSpPr>
          <p:spPr bwMode="auto">
            <a:xfrm>
              <a:off x="-967528" y="4691840"/>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9" name="TextBox 43"/>
            <p:cNvSpPr txBox="1">
              <a:spLocks noChangeArrowheads="1"/>
            </p:cNvSpPr>
            <p:nvPr/>
          </p:nvSpPr>
          <p:spPr bwMode="auto">
            <a:xfrm>
              <a:off x="-421016" y="4691840"/>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0" name="TextBox 43"/>
            <p:cNvSpPr txBox="1">
              <a:spLocks noChangeArrowheads="1"/>
            </p:cNvSpPr>
            <p:nvPr/>
          </p:nvSpPr>
          <p:spPr bwMode="auto">
            <a:xfrm>
              <a:off x="-421016" y="773628"/>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主题色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1" name="TextBox 43"/>
            <p:cNvSpPr txBox="1">
              <a:spLocks noChangeArrowheads="1"/>
            </p:cNvSpPr>
            <p:nvPr/>
          </p:nvSpPr>
          <p:spPr bwMode="auto">
            <a:xfrm>
              <a:off x="-965939" y="772041"/>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2" name="TextBox 43"/>
            <p:cNvSpPr txBox="1">
              <a:spLocks noChangeArrowheads="1"/>
            </p:cNvSpPr>
            <p:nvPr/>
          </p:nvSpPr>
          <p:spPr bwMode="auto">
            <a:xfrm>
              <a:off x="-953230" y="43330"/>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3" name="TextBox 43"/>
            <p:cNvSpPr txBox="1">
              <a:spLocks noChangeArrowheads="1"/>
            </p:cNvSpPr>
            <p:nvPr/>
          </p:nvSpPr>
          <p:spPr bwMode="auto">
            <a:xfrm>
              <a:off x="-405129" y="417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4" name="TextBox 43"/>
            <p:cNvSpPr txBox="1">
              <a:spLocks noChangeArrowheads="1"/>
            </p:cNvSpPr>
            <p:nvPr/>
          </p:nvSpPr>
          <p:spPr bwMode="auto">
            <a:xfrm>
              <a:off x="-432138" y="1537267"/>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5" name="TextBox 43"/>
            <p:cNvSpPr txBox="1">
              <a:spLocks noChangeArrowheads="1"/>
            </p:cNvSpPr>
            <p:nvPr/>
          </p:nvSpPr>
          <p:spPr bwMode="auto">
            <a:xfrm>
              <a:off x="-962762" y="1535679"/>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6" name="TextBox 43"/>
            <p:cNvSpPr txBox="1">
              <a:spLocks noChangeArrowheads="1"/>
            </p:cNvSpPr>
            <p:nvPr/>
          </p:nvSpPr>
          <p:spPr bwMode="auto">
            <a:xfrm>
              <a:off x="-443258" y="22961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7" name="TextBox 43"/>
            <p:cNvSpPr txBox="1">
              <a:spLocks noChangeArrowheads="1"/>
            </p:cNvSpPr>
            <p:nvPr/>
          </p:nvSpPr>
          <p:spPr bwMode="auto">
            <a:xfrm>
              <a:off x="-975472" y="2294555"/>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8" name="TextBox 43"/>
            <p:cNvSpPr txBox="1">
              <a:spLocks noChangeArrowheads="1"/>
            </p:cNvSpPr>
            <p:nvPr/>
          </p:nvSpPr>
          <p:spPr bwMode="auto">
            <a:xfrm>
              <a:off x="-432138" y="3039143"/>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9" name="TextBox 43"/>
            <p:cNvSpPr txBox="1">
              <a:spLocks noChangeArrowheads="1"/>
            </p:cNvSpPr>
            <p:nvPr/>
          </p:nvSpPr>
          <p:spPr bwMode="auto">
            <a:xfrm>
              <a:off x="-962762" y="3037555"/>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0" name="TextBox 43"/>
            <p:cNvSpPr txBox="1">
              <a:spLocks noChangeArrowheads="1"/>
            </p:cNvSpPr>
            <p:nvPr/>
          </p:nvSpPr>
          <p:spPr bwMode="auto">
            <a:xfrm>
              <a:off x="-937343" y="3782142"/>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1" name="TextBox 43"/>
            <p:cNvSpPr txBox="1">
              <a:spLocks noChangeArrowheads="1"/>
            </p:cNvSpPr>
            <p:nvPr/>
          </p:nvSpPr>
          <p:spPr bwMode="auto">
            <a:xfrm>
              <a:off x="-465500" y="3799605"/>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2" name="TextBox 91"/>
            <p:cNvSpPr txBox="1">
              <a:spLocks noChangeArrowheads="1"/>
            </p:cNvSpPr>
            <p:nvPr/>
          </p:nvSpPr>
          <p:spPr bwMode="auto">
            <a:xfrm>
              <a:off x="-452790" y="4525142"/>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3" name="TextBox 43"/>
            <p:cNvSpPr txBox="1">
              <a:spLocks noChangeArrowheads="1"/>
            </p:cNvSpPr>
            <p:nvPr/>
          </p:nvSpPr>
          <p:spPr bwMode="auto">
            <a:xfrm>
              <a:off x="-983415" y="4523554"/>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grpSp>
      <p:sp>
        <p:nvSpPr>
          <p:cNvPr id="94" name="Text Box 5"/>
          <p:cNvSpPr txBox="1">
            <a:spLocks noChangeArrowheads="1"/>
          </p:cNvSpPr>
          <p:nvPr/>
        </p:nvSpPr>
        <p:spPr bwMode="auto">
          <a:xfrm>
            <a:off x="8107363" y="4900613"/>
            <a:ext cx="854075" cy="127000"/>
          </a:xfrm>
          <a:prstGeom prst="rect">
            <a:avLst/>
          </a:prstGeom>
          <a:noFill/>
          <a:ln>
            <a:noFill/>
          </a:ln>
        </p:spPr>
        <p:txBody>
          <a:bodyPr lIns="0" tIns="0" rIns="0" bIns="0" anchor="ctr">
            <a:spAutoFit/>
          </a:bodyPr>
          <a:p>
            <a:pPr lvl="0" algn="r" defTabSz="307975">
              <a:spcBef>
                <a:spcPct val="50000"/>
              </a:spcBef>
              <a:buNone/>
            </a:pPr>
            <a:fld id="{9A0DB2DC-4C9A-4742-B13C-FB6460FD3503}" type="slidenum">
              <a:rPr lang="en-US" altLang="zh-CN" sz="800" dirty="0">
                <a:solidFill>
                  <a:srgbClr val="6F6F6F"/>
                </a:solidFill>
                <a:latin typeface="方正兰亭黑简体" pitchFamily="2" charset="-122"/>
                <a:ea typeface="方正兰亭黑简体" pitchFamily="2" charset="-122"/>
                <a:sym typeface="Helvetica Neue" pitchFamily="2" charset="0"/>
              </a:rPr>
            </a:fld>
            <a:endParaRPr lang="en-US" altLang="zh-CN" sz="800" dirty="0">
              <a:solidFill>
                <a:srgbClr val="6F6F6F"/>
              </a:solidFill>
              <a:latin typeface="方正兰亭黑简体" pitchFamily="2" charset="-122"/>
              <a:ea typeface="方正兰亭黑简体" pitchFamily="2" charset="-122"/>
              <a:sym typeface="Helvetica Neue" pitchFamily="2" charset="0"/>
            </a:endParaRPr>
          </a:p>
        </p:txBody>
      </p:sp>
      <p:sp>
        <p:nvSpPr>
          <p:cNvPr id="95"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Tree>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28_Comparison">
    <p:bg>
      <p:bgPr>
        <a:solidFill>
          <a:schemeClr val="bg1"/>
        </a:solidFill>
        <a:effectLst/>
      </p:bgPr>
    </p:bg>
    <p:spTree>
      <p:nvGrpSpPr>
        <p:cNvPr id="1" name=""/>
        <p:cNvGrpSpPr/>
        <p:nvPr/>
      </p:nvGrpSpPr>
      <p:grpSpPr>
        <a:xfrm>
          <a:off x="0" y="0"/>
          <a:ext cx="0" cy="0"/>
          <a:chOff x="0" y="0"/>
          <a:chExt cx="0" cy="0"/>
        </a:xfrm>
      </p:grpSpPr>
      <p:grpSp>
        <p:nvGrpSpPr>
          <p:cNvPr id="13314" name="组合 50"/>
          <p:cNvGrpSpPr/>
          <p:nvPr userDrawn="1"/>
        </p:nvGrpSpPr>
        <p:grpSpPr>
          <a:xfrm>
            <a:off x="-1069975" y="0"/>
            <a:ext cx="947738" cy="5108575"/>
            <a:chOff x="-986592" y="17928"/>
            <a:chExt cx="948451" cy="5108916"/>
          </a:xfrm>
        </p:grpSpPr>
        <p:sp>
          <p:nvSpPr>
            <p:cNvPr id="51" name="矩形 50"/>
            <p:cNvSpPr/>
            <p:nvPr/>
          </p:nvSpPr>
          <p:spPr>
            <a:xfrm>
              <a:off x="-483143" y="1528941"/>
              <a:ext cx="432000" cy="612000"/>
            </a:xfrm>
            <a:prstGeom prst="rect">
              <a:avLst/>
            </a:prstGeom>
            <a:solidFill>
              <a:srgbClr val="24215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2" name="矩形 51"/>
            <p:cNvSpPr/>
            <p:nvPr/>
          </p:nvSpPr>
          <p:spPr>
            <a:xfrm>
              <a:off x="-985846" y="1524279"/>
              <a:ext cx="432000" cy="612000"/>
            </a:xfrm>
            <a:prstGeom prst="rect">
              <a:avLst/>
            </a:prstGeom>
            <a:solidFill>
              <a:srgbClr val="1776E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3" name="矩形 52"/>
            <p:cNvSpPr/>
            <p:nvPr/>
          </p:nvSpPr>
          <p:spPr>
            <a:xfrm>
              <a:off x="-986592" y="3765235"/>
              <a:ext cx="432000" cy="612000"/>
            </a:xfrm>
            <a:prstGeom prst="rect">
              <a:avLst/>
            </a:prstGeom>
            <a:solidFill>
              <a:srgbClr val="7ACA5C"/>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4" name="矩形 53"/>
            <p:cNvSpPr/>
            <p:nvPr/>
          </p:nvSpPr>
          <p:spPr>
            <a:xfrm>
              <a:off x="-470141" y="773522"/>
              <a:ext cx="432000" cy="612000"/>
            </a:xfrm>
            <a:prstGeom prst="rect">
              <a:avLst/>
            </a:prstGeom>
            <a:solidFill>
              <a:srgbClr val="00B1B9"/>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5" name="矩形 54"/>
            <p:cNvSpPr/>
            <p:nvPr/>
          </p:nvSpPr>
          <p:spPr>
            <a:xfrm>
              <a:off x="-972844" y="764404"/>
              <a:ext cx="432000" cy="612000"/>
            </a:xfrm>
            <a:prstGeom prst="rect">
              <a:avLst/>
            </a:prstGeom>
            <a:solidFill>
              <a:srgbClr val="1ACDD8"/>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6" name="矩形 55"/>
            <p:cNvSpPr/>
            <p:nvPr/>
          </p:nvSpPr>
          <p:spPr>
            <a:xfrm>
              <a:off x="-486092" y="3766904"/>
              <a:ext cx="432000" cy="612000"/>
            </a:xfrm>
            <a:prstGeom prst="rect">
              <a:avLst/>
            </a:prstGeom>
            <a:solidFill>
              <a:srgbClr val="18BE8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7" name="矩形 56"/>
            <p:cNvSpPr/>
            <p:nvPr/>
          </p:nvSpPr>
          <p:spPr>
            <a:xfrm>
              <a:off x="-483143" y="3024910"/>
              <a:ext cx="432000" cy="612000"/>
            </a:xfrm>
            <a:prstGeom prst="rect">
              <a:avLst/>
            </a:prstGeom>
            <a:solidFill>
              <a:srgbClr val="0CA0E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8" name="矩形 57"/>
            <p:cNvSpPr/>
            <p:nvPr/>
          </p:nvSpPr>
          <p:spPr>
            <a:xfrm>
              <a:off x="-985846" y="3015131"/>
              <a:ext cx="432000" cy="612000"/>
            </a:xfrm>
            <a:prstGeom prst="rect">
              <a:avLst/>
            </a:prstGeom>
            <a:solidFill>
              <a:srgbClr val="25B3F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9" name="矩形 58"/>
            <p:cNvSpPr/>
            <p:nvPr/>
          </p:nvSpPr>
          <p:spPr>
            <a:xfrm>
              <a:off x="-483143" y="2276926"/>
              <a:ext cx="432000" cy="612000"/>
            </a:xfrm>
            <a:prstGeom prst="rect">
              <a:avLst/>
            </a:prstGeom>
            <a:solidFill>
              <a:srgbClr val="4E41C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0" name="矩形 59"/>
            <p:cNvSpPr/>
            <p:nvPr/>
          </p:nvSpPr>
          <p:spPr>
            <a:xfrm>
              <a:off x="-985846" y="2266486"/>
              <a:ext cx="432000" cy="612000"/>
            </a:xfrm>
            <a:prstGeom prst="rect">
              <a:avLst/>
            </a:prstGeom>
            <a:solidFill>
              <a:srgbClr val="9F55FB"/>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1" name="矩形 60"/>
            <p:cNvSpPr/>
            <p:nvPr/>
          </p:nvSpPr>
          <p:spPr>
            <a:xfrm>
              <a:off x="-985846" y="4507051"/>
              <a:ext cx="432000" cy="612000"/>
            </a:xfrm>
            <a:prstGeom prst="rect">
              <a:avLst/>
            </a:pr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2" name="矩形 61"/>
            <p:cNvSpPr/>
            <p:nvPr/>
          </p:nvSpPr>
          <p:spPr>
            <a:xfrm>
              <a:off x="-483143" y="4514844"/>
              <a:ext cx="432000" cy="612000"/>
            </a:xfrm>
            <a:prstGeom prst="rect">
              <a:avLst/>
            </a:prstGeom>
            <a:solidFill>
              <a:srgbClr val="FA928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3" name="矩形 62"/>
            <p:cNvSpPr/>
            <p:nvPr/>
          </p:nvSpPr>
          <p:spPr>
            <a:xfrm>
              <a:off x="-483143" y="22590"/>
              <a:ext cx="432000" cy="612000"/>
            </a:xfrm>
            <a:prstGeom prst="rect">
              <a:avLst/>
            </a:prstGeom>
            <a:solidFill>
              <a:srgbClr val="D5D5D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4" name="矩形 63"/>
            <p:cNvSpPr/>
            <p:nvPr/>
          </p:nvSpPr>
          <p:spPr>
            <a:xfrm>
              <a:off x="-985846" y="17928"/>
              <a:ext cx="432000" cy="612000"/>
            </a:xfrm>
            <a:prstGeom prst="rect">
              <a:avLst/>
            </a:prstGeom>
            <a:solidFill>
              <a:schemeClr val="bg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5" name="TextBox 43"/>
            <p:cNvSpPr txBox="1">
              <a:spLocks noChangeArrowheads="1"/>
            </p:cNvSpPr>
            <p:nvPr/>
          </p:nvSpPr>
          <p:spPr bwMode="auto">
            <a:xfrm>
              <a:off x="-946875" y="217966"/>
              <a:ext cx="24942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6" name="TextBox 43"/>
            <p:cNvSpPr txBox="1">
              <a:spLocks noChangeArrowheads="1"/>
            </p:cNvSpPr>
            <p:nvPr/>
          </p:nvSpPr>
          <p:spPr bwMode="auto">
            <a:xfrm>
              <a:off x="-421016" y="217966"/>
              <a:ext cx="355868" cy="415953"/>
            </a:xfrm>
            <a:prstGeom prst="rect">
              <a:avLst/>
            </a:prstGeom>
            <a:solidFill>
              <a:srgbClr val="D5D5D5"/>
            </a:solid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7" name="TextBox 43"/>
            <p:cNvSpPr txBox="1">
              <a:spLocks noChangeArrowheads="1"/>
            </p:cNvSpPr>
            <p:nvPr/>
          </p:nvSpPr>
          <p:spPr bwMode="auto">
            <a:xfrm>
              <a:off x="-965939" y="1694440"/>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8" name="TextBox 43"/>
            <p:cNvSpPr txBox="1">
              <a:spLocks noChangeArrowheads="1"/>
            </p:cNvSpPr>
            <p:nvPr/>
          </p:nvSpPr>
          <p:spPr bwMode="auto">
            <a:xfrm>
              <a:off x="-421016" y="1719842"/>
              <a:ext cx="303440"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9" name="TextBox 43"/>
            <p:cNvSpPr txBox="1">
              <a:spLocks noChangeArrowheads="1"/>
            </p:cNvSpPr>
            <p:nvPr/>
          </p:nvSpPr>
          <p:spPr bwMode="auto">
            <a:xfrm>
              <a:off x="-969117" y="2442203"/>
              <a:ext cx="357457"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0" name="TextBox 43"/>
            <p:cNvSpPr txBox="1">
              <a:spLocks noChangeArrowheads="1"/>
            </p:cNvSpPr>
            <p:nvPr/>
          </p:nvSpPr>
          <p:spPr bwMode="auto">
            <a:xfrm>
              <a:off x="-421016" y="2461254"/>
              <a:ext cx="347924"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78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65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1" name="TextBox 43"/>
            <p:cNvSpPr txBox="1">
              <a:spLocks noChangeArrowheads="1"/>
            </p:cNvSpPr>
            <p:nvPr/>
          </p:nvSpPr>
          <p:spPr bwMode="auto">
            <a:xfrm>
              <a:off x="-959585" y="3197903"/>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179</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2" name="TextBox 43"/>
            <p:cNvSpPr txBox="1">
              <a:spLocks noChangeArrowheads="1"/>
            </p:cNvSpPr>
            <p:nvPr/>
          </p:nvSpPr>
          <p:spPr bwMode="auto">
            <a:xfrm>
              <a:off x="-421016" y="3209016"/>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160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3" name="TextBox 43"/>
            <p:cNvSpPr txBox="1">
              <a:spLocks noChangeArrowheads="1"/>
            </p:cNvSpPr>
            <p:nvPr/>
          </p:nvSpPr>
          <p:spPr bwMode="auto">
            <a:xfrm>
              <a:off x="-950052" y="994306"/>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205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4" name="TextBox 43"/>
            <p:cNvSpPr txBox="1">
              <a:spLocks noChangeArrowheads="1"/>
            </p:cNvSpPr>
            <p:nvPr/>
          </p:nvSpPr>
          <p:spPr bwMode="auto">
            <a:xfrm>
              <a:off x="-401952" y="976842"/>
              <a:ext cx="357456" cy="414366"/>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185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5" name="TextBox 43"/>
            <p:cNvSpPr txBox="1">
              <a:spLocks noChangeArrowheads="1"/>
            </p:cNvSpPr>
            <p:nvPr/>
          </p:nvSpPr>
          <p:spPr bwMode="auto">
            <a:xfrm>
              <a:off x="-463912" y="3961541"/>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24</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6" name="TextBox 43"/>
            <p:cNvSpPr txBox="1">
              <a:spLocks noChangeArrowheads="1"/>
            </p:cNvSpPr>
            <p:nvPr/>
          </p:nvSpPr>
          <p:spPr bwMode="auto">
            <a:xfrm>
              <a:off x="-924633" y="3945665"/>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7" name="TextBox 43"/>
            <p:cNvSpPr txBox="1">
              <a:spLocks noChangeArrowheads="1"/>
            </p:cNvSpPr>
            <p:nvPr/>
          </p:nvSpPr>
          <p:spPr bwMode="auto">
            <a:xfrm>
              <a:off x="-967528" y="4691840"/>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8" name="TextBox 43"/>
            <p:cNvSpPr txBox="1">
              <a:spLocks noChangeArrowheads="1"/>
            </p:cNvSpPr>
            <p:nvPr/>
          </p:nvSpPr>
          <p:spPr bwMode="auto">
            <a:xfrm>
              <a:off x="-421016" y="4691840"/>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9" name="TextBox 43"/>
            <p:cNvSpPr txBox="1">
              <a:spLocks noChangeArrowheads="1"/>
            </p:cNvSpPr>
            <p:nvPr/>
          </p:nvSpPr>
          <p:spPr bwMode="auto">
            <a:xfrm>
              <a:off x="-421016" y="773628"/>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主题色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0" name="TextBox 43"/>
            <p:cNvSpPr txBox="1">
              <a:spLocks noChangeArrowheads="1"/>
            </p:cNvSpPr>
            <p:nvPr/>
          </p:nvSpPr>
          <p:spPr bwMode="auto">
            <a:xfrm>
              <a:off x="-965939" y="772041"/>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1" name="TextBox 43"/>
            <p:cNvSpPr txBox="1">
              <a:spLocks noChangeArrowheads="1"/>
            </p:cNvSpPr>
            <p:nvPr/>
          </p:nvSpPr>
          <p:spPr bwMode="auto">
            <a:xfrm>
              <a:off x="-953230" y="43330"/>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2" name="TextBox 43"/>
            <p:cNvSpPr txBox="1">
              <a:spLocks noChangeArrowheads="1"/>
            </p:cNvSpPr>
            <p:nvPr/>
          </p:nvSpPr>
          <p:spPr bwMode="auto">
            <a:xfrm>
              <a:off x="-405129" y="417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3" name="TextBox 43"/>
            <p:cNvSpPr txBox="1">
              <a:spLocks noChangeArrowheads="1"/>
            </p:cNvSpPr>
            <p:nvPr/>
          </p:nvSpPr>
          <p:spPr bwMode="auto">
            <a:xfrm>
              <a:off x="-432138" y="1537267"/>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4" name="TextBox 43"/>
            <p:cNvSpPr txBox="1">
              <a:spLocks noChangeArrowheads="1"/>
            </p:cNvSpPr>
            <p:nvPr/>
          </p:nvSpPr>
          <p:spPr bwMode="auto">
            <a:xfrm>
              <a:off x="-962762" y="1535679"/>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5" name="TextBox 43"/>
            <p:cNvSpPr txBox="1">
              <a:spLocks noChangeArrowheads="1"/>
            </p:cNvSpPr>
            <p:nvPr/>
          </p:nvSpPr>
          <p:spPr bwMode="auto">
            <a:xfrm>
              <a:off x="-443258" y="22961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6" name="TextBox 43"/>
            <p:cNvSpPr txBox="1">
              <a:spLocks noChangeArrowheads="1"/>
            </p:cNvSpPr>
            <p:nvPr/>
          </p:nvSpPr>
          <p:spPr bwMode="auto">
            <a:xfrm>
              <a:off x="-975472" y="2294555"/>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7" name="TextBox 43"/>
            <p:cNvSpPr txBox="1">
              <a:spLocks noChangeArrowheads="1"/>
            </p:cNvSpPr>
            <p:nvPr/>
          </p:nvSpPr>
          <p:spPr bwMode="auto">
            <a:xfrm>
              <a:off x="-432138" y="3039143"/>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8" name="TextBox 43"/>
            <p:cNvSpPr txBox="1">
              <a:spLocks noChangeArrowheads="1"/>
            </p:cNvSpPr>
            <p:nvPr/>
          </p:nvSpPr>
          <p:spPr bwMode="auto">
            <a:xfrm>
              <a:off x="-962762" y="3037555"/>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9" name="TextBox 43"/>
            <p:cNvSpPr txBox="1">
              <a:spLocks noChangeArrowheads="1"/>
            </p:cNvSpPr>
            <p:nvPr/>
          </p:nvSpPr>
          <p:spPr bwMode="auto">
            <a:xfrm>
              <a:off x="-937343" y="3782142"/>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0" name="TextBox 43"/>
            <p:cNvSpPr txBox="1">
              <a:spLocks noChangeArrowheads="1"/>
            </p:cNvSpPr>
            <p:nvPr/>
          </p:nvSpPr>
          <p:spPr bwMode="auto">
            <a:xfrm>
              <a:off x="-465500" y="3799605"/>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1" name="TextBox 43"/>
            <p:cNvSpPr txBox="1">
              <a:spLocks noChangeArrowheads="1"/>
            </p:cNvSpPr>
            <p:nvPr/>
          </p:nvSpPr>
          <p:spPr bwMode="auto">
            <a:xfrm>
              <a:off x="-452790" y="4525142"/>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2" name="TextBox 91"/>
            <p:cNvSpPr txBox="1">
              <a:spLocks noChangeArrowheads="1"/>
            </p:cNvSpPr>
            <p:nvPr/>
          </p:nvSpPr>
          <p:spPr bwMode="auto">
            <a:xfrm>
              <a:off x="-983415" y="4523554"/>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grpSp>
      <p:sp>
        <p:nvSpPr>
          <p:cNvPr id="93" name="Text Box 5"/>
          <p:cNvSpPr txBox="1">
            <a:spLocks noChangeArrowheads="1"/>
          </p:cNvSpPr>
          <p:nvPr/>
        </p:nvSpPr>
        <p:spPr bwMode="auto">
          <a:xfrm>
            <a:off x="8107363" y="4900613"/>
            <a:ext cx="854075" cy="127000"/>
          </a:xfrm>
          <a:prstGeom prst="rect">
            <a:avLst/>
          </a:prstGeom>
          <a:noFill/>
          <a:ln>
            <a:noFill/>
          </a:ln>
        </p:spPr>
        <p:txBody>
          <a:bodyPr lIns="0" tIns="0" rIns="0" bIns="0" anchor="ctr">
            <a:spAutoFit/>
          </a:bodyPr>
          <a:p>
            <a:pPr lvl="0" algn="r" defTabSz="307975">
              <a:spcBef>
                <a:spcPct val="50000"/>
              </a:spcBef>
              <a:buNone/>
            </a:pPr>
            <a:fld id="{9A0DB2DC-4C9A-4742-B13C-FB6460FD3503}" type="slidenum">
              <a:rPr lang="en-US" altLang="zh-CN" sz="800" dirty="0">
                <a:solidFill>
                  <a:srgbClr val="6F6F6F"/>
                </a:solidFill>
                <a:latin typeface="方正兰亭黑简体" pitchFamily="2" charset="-122"/>
                <a:ea typeface="方正兰亭黑简体" pitchFamily="2" charset="-122"/>
                <a:sym typeface="Helvetica Neue" pitchFamily="2" charset="0"/>
              </a:rPr>
            </a:fld>
            <a:endParaRPr lang="en-US" altLang="zh-CN" sz="800" dirty="0">
              <a:solidFill>
                <a:srgbClr val="6F6F6F"/>
              </a:solidFill>
              <a:latin typeface="方正兰亭黑简体" pitchFamily="2" charset="-122"/>
              <a:ea typeface="方正兰亭黑简体" pitchFamily="2" charset="-122"/>
              <a:sym typeface="Helvetica Neue" pitchFamily="2" charset="0"/>
            </a:endParaRPr>
          </a:p>
        </p:txBody>
      </p:sp>
      <p:sp>
        <p:nvSpPr>
          <p:cNvPr id="94"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Tree>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22_Comparison">
    <p:bg>
      <p:bgPr>
        <a:solidFill>
          <a:schemeClr val="bg1"/>
        </a:solidFill>
        <a:effectLst/>
      </p:bgPr>
    </p:bg>
    <p:spTree>
      <p:nvGrpSpPr>
        <p:cNvPr id="1" name=""/>
        <p:cNvGrpSpPr/>
        <p:nvPr/>
      </p:nvGrpSpPr>
      <p:grpSpPr>
        <a:xfrm>
          <a:off x="0" y="0"/>
          <a:ext cx="0" cy="0"/>
          <a:chOff x="0" y="0"/>
          <a:chExt cx="0" cy="0"/>
        </a:xfrm>
      </p:grpSpPr>
      <p:pic>
        <p:nvPicPr>
          <p:cNvPr id="14338" name="图片 24"/>
          <p:cNvPicPr preferRelativeResize="0"/>
          <p:nvPr userDrawn="1"/>
        </p:nvPicPr>
        <p:blipFill>
          <a:blip r:embed="rId2"/>
          <a:stretch>
            <a:fillRect/>
          </a:stretch>
        </p:blipFill>
        <p:spPr>
          <a:xfrm>
            <a:off x="0" y="0"/>
            <a:ext cx="9144000" cy="5145088"/>
          </a:xfrm>
          <a:prstGeom prst="rect">
            <a:avLst/>
          </a:prstGeom>
          <a:noFill/>
          <a:ln w="9525">
            <a:noFill/>
          </a:ln>
        </p:spPr>
      </p:pic>
      <p:pic>
        <p:nvPicPr>
          <p:cNvPr id="14339" name="矩形 26"/>
          <p:cNvPicPr/>
          <p:nvPr userDrawn="1"/>
        </p:nvPicPr>
        <p:blipFill>
          <a:blip r:embed="rId3"/>
          <a:stretch>
            <a:fillRect/>
          </a:stretch>
        </p:blipFill>
        <p:spPr>
          <a:xfrm>
            <a:off x="330200" y="279400"/>
            <a:ext cx="8509000" cy="4521200"/>
          </a:xfrm>
          <a:prstGeom prst="rect">
            <a:avLst/>
          </a:prstGeom>
          <a:noFill/>
          <a:ln w="9525">
            <a:noFill/>
          </a:ln>
        </p:spPr>
      </p:pic>
      <p:sp>
        <p:nvSpPr>
          <p:cNvPr id="52" name="矩形 51"/>
          <p:cNvSpPr/>
          <p:nvPr/>
        </p:nvSpPr>
        <p:spPr>
          <a:xfrm>
            <a:off x="-7613" y="2525788"/>
            <a:ext cx="9151200" cy="553999"/>
          </a:xfrm>
          <a:prstGeom prst="rect">
            <a:avLst/>
          </a:prstGeom>
          <a:gradFill flip="none" rotWithShape="0">
            <a:gsLst>
              <a:gs pos="11000">
                <a:srgbClr val="008FFA">
                  <a:alpha val="54000"/>
                </a:srgbClr>
              </a:gs>
              <a:gs pos="100000">
                <a:srgbClr val="15B0B8"/>
              </a:gs>
            </a:gsLst>
            <a:lin ang="0" scaled="0"/>
            <a:tileRect/>
          </a:gradFill>
          <a:ln w="25400" cap="flat">
            <a:noFill/>
            <a:prstDash val="solid"/>
            <a:round/>
          </a:ln>
          <a:effectLst/>
          <a:sp3d/>
        </p:spPr>
        <p:style>
          <a:lnRef idx="0">
            <a:scrgbClr r="0" g="0" b="0"/>
          </a:lnRef>
          <a:fillRef idx="0">
            <a:scrgbClr r="0" g="0" b="0"/>
          </a:fillRef>
          <a:effectRef idx="0">
            <a:scrgbClr r="0" g="0" b="0"/>
          </a:effectRef>
          <a:fontRef idx="none"/>
        </p:style>
        <p:txBody>
          <a:bodyPr spcFirstLastPara="1" lIns="45719" tIns="45719" rIns="45719" bIns="45719" spcCol="38100" anchor="ctr"/>
          <a:lstStyle/>
          <a:p>
            <a:pPr marL="0" marR="0" lvl="0" indent="0" algn="l" defTabSz="457200" rtl="0" eaLnBrk="1"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3" name="Rectangle 7"/>
          <p:cNvSpPr/>
          <p:nvPr/>
        </p:nvSpPr>
        <p:spPr bwMode="auto">
          <a:xfrm>
            <a:off x="608013" y="1703388"/>
            <a:ext cx="3268663" cy="738188"/>
          </a:xfrm>
          <a:prstGeom prst="rect">
            <a:avLst/>
          </a:prstGeom>
          <a:noFill/>
          <a:ln>
            <a:noFill/>
          </a:ln>
        </p:spPr>
        <p:txBody>
          <a:bodyPr lIns="0" tIns="0" rIns="0" bIns="0" anchor="ctr">
            <a:spAutoFit/>
          </a:bodyPr>
          <a:lstStyle>
            <a:lvl1pPr defTabSz="8255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defTabSz="8255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defTabSz="8255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defTabSz="8255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defTabSz="8255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8255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8255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8255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8255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825500" rtl="0" eaLnBrk="1"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smtClean="0">
                <a:ln>
                  <a:noFill/>
                </a:ln>
                <a:solidFill>
                  <a:srgbClr val="00B1B9"/>
                </a:solidFill>
                <a:effectLst/>
                <a:uLnTx/>
                <a:uFillTx/>
                <a:latin typeface="方正兰亭黑简体" pitchFamily="2" charset="-122"/>
                <a:ea typeface="方正兰亭黑简体" pitchFamily="2" charset="-122"/>
                <a:cs typeface="微软雅黑" panose="020B0503020204020204" pitchFamily="34" charset="-122"/>
                <a:sym typeface="Microsoft YaHei Bold"/>
              </a:rPr>
              <a:t>感谢观看</a:t>
            </a:r>
            <a:endParaRPr kumimoji="0" lang="zh-CN" altLang="en-US" sz="4800" b="1" i="0" u="none" strike="noStrike" kern="1200" cap="none" spc="0" normalizeH="0" baseline="0" noProof="0" smtClean="0">
              <a:ln>
                <a:noFill/>
              </a:ln>
              <a:solidFill>
                <a:srgbClr val="00B1B9"/>
              </a:solidFill>
              <a:effectLst/>
              <a:uLnTx/>
              <a:uFillTx/>
              <a:latin typeface="方正兰亭黑简体" pitchFamily="2" charset="-122"/>
              <a:ea typeface="方正兰亭黑简体" pitchFamily="2" charset="-122"/>
              <a:cs typeface="微软雅黑" panose="020B0503020204020204" pitchFamily="34" charset="-122"/>
              <a:sym typeface="Microsoft YaHei Bold"/>
            </a:endParaRPr>
          </a:p>
        </p:txBody>
      </p:sp>
      <p:sp>
        <p:nvSpPr>
          <p:cNvPr id="54" name="Rectangle 7"/>
          <p:cNvSpPr/>
          <p:nvPr/>
        </p:nvSpPr>
        <p:spPr bwMode="auto">
          <a:xfrm>
            <a:off x="627063" y="2516188"/>
            <a:ext cx="1671638" cy="1476375"/>
          </a:xfrm>
          <a:prstGeom prst="rect">
            <a:avLst/>
          </a:prstGeom>
          <a:noFill/>
          <a:ln>
            <a:noFill/>
          </a:ln>
        </p:spPr>
        <p:txBody>
          <a:bodyPr wrap="none" lIns="0" tIns="0" rIns="0" bIns="0" anchor="ctr">
            <a:spAutoFit/>
          </a:bodyPr>
          <a:lstStyle>
            <a:lvl1pPr defTabSz="825500">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82550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8255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8255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8255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8255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8255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8255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8255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825500" rtl="0" eaLnBrk="1" fontAlgn="base" latinLnBrk="0" hangingPunct="0">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方正兰亭黑简体" pitchFamily="2" charset="-122"/>
                <a:ea typeface="方正兰亭黑简体" pitchFamily="2" charset="-122"/>
                <a:cs typeface="Calibri" panose="020F0502020204030204" pitchFamily="34" charset="0"/>
                <a:sym typeface="Microsoft YaHei Bold"/>
              </a:rPr>
              <a:t>Thanks</a:t>
            </a:r>
            <a:endParaRPr kumimoji="0" lang="en-US" altLang="zh-CN" sz="3600" b="1" i="0" u="none" strike="noStrike" kern="1200" cap="none" spc="0" normalizeH="0" baseline="0" noProof="0" dirty="0">
              <a:ln>
                <a:noFill/>
              </a:ln>
              <a:solidFill>
                <a:srgbClr val="FFFFFF"/>
              </a:solidFill>
              <a:effectLst/>
              <a:uLnTx/>
              <a:uFillTx/>
              <a:latin typeface="方正兰亭黑简体" pitchFamily="2" charset="-122"/>
              <a:ea typeface="方正兰亭黑简体" pitchFamily="2" charset="-122"/>
              <a:cs typeface="Calibri" panose="020F0502020204030204" pitchFamily="34" charset="0"/>
              <a:sym typeface="Microsoft YaHei Bold"/>
            </a:endParaRPr>
          </a:p>
          <a:p>
            <a:pPr marL="0" marR="0" lvl="0" indent="0" algn="l" defTabSz="825500" rtl="0" eaLnBrk="1" fontAlgn="base" latinLnBrk="0" hangingPunct="0">
              <a:lnSpc>
                <a:spcPct val="100000"/>
              </a:lnSpc>
              <a:spcBef>
                <a:spcPct val="0"/>
              </a:spcBef>
              <a:spcAft>
                <a:spcPct val="0"/>
              </a:spcAft>
              <a:buClrTx/>
              <a:buSzTx/>
              <a:buFontTx/>
              <a:buNone/>
              <a:defRPr/>
            </a:pPr>
            <a:r>
              <a:rPr kumimoji="0" lang="ja-JP" altLang="en-US" sz="2400" b="0" i="0" u="none" strike="noStrike" kern="1200" cap="none" spc="0" normalizeH="0" baseline="0" noProof="0" dirty="0">
                <a:ln>
                  <a:noFill/>
                </a:ln>
                <a:solidFill>
                  <a:srgbClr val="BABABA"/>
                </a:solidFill>
                <a:effectLst/>
                <a:uLnTx/>
                <a:uFillTx/>
                <a:latin typeface="方正兰亭黑简体" pitchFamily="2" charset="-122"/>
                <a:ea typeface="MS PGothic" panose="020B0600070205080204" pitchFamily="34" charset="-128"/>
                <a:cs typeface="Calibri" panose="020F0502020204030204" pitchFamily="34" charset="0"/>
                <a:sym typeface="Calibri" panose="020F0502020204030204" pitchFamily="34" charset="0"/>
              </a:rPr>
              <a:t>ありがとう</a:t>
            </a:r>
            <a:endParaRPr kumimoji="0" lang="ja-JP" altLang="en-US" sz="2400" b="0" i="0" u="none" strike="noStrike" kern="1200" cap="none" spc="0" normalizeH="0" baseline="0" noProof="0" dirty="0">
              <a:ln>
                <a:noFill/>
              </a:ln>
              <a:solidFill>
                <a:srgbClr val="BABABA"/>
              </a:solidFill>
              <a:effectLst/>
              <a:uLnTx/>
              <a:uFillTx/>
              <a:latin typeface="方正兰亭黑简体" pitchFamily="2" charset="-122"/>
              <a:ea typeface="MS PGothic" panose="020B0600070205080204" pitchFamily="34" charset="-128"/>
              <a:cs typeface="Calibri" panose="020F0502020204030204" pitchFamily="34" charset="0"/>
              <a:sym typeface="Calibri" panose="020F0502020204030204" pitchFamily="34" charset="0"/>
            </a:endParaRPr>
          </a:p>
          <a:p>
            <a:pPr marL="0" marR="0" lvl="0" indent="0" algn="l" defTabSz="825500" rtl="0" eaLnBrk="1" fontAlgn="base" latinLnBrk="0" hangingPunct="0">
              <a:lnSpc>
                <a:spcPct val="100000"/>
              </a:lnSpc>
              <a:spcBef>
                <a:spcPct val="0"/>
              </a:spcBef>
              <a:spcAft>
                <a:spcPct val="0"/>
              </a:spcAft>
              <a:buClrTx/>
              <a:buSzTx/>
              <a:buFontTx/>
              <a:buNone/>
              <a:defRPr/>
            </a:pPr>
            <a:endParaRPr kumimoji="0" lang="zh-CN" altLang="en-US" sz="3600" b="1" i="0" u="none" strike="noStrike" kern="1200" cap="none" spc="0" normalizeH="0" baseline="0" noProof="0" dirty="0">
              <a:ln>
                <a:noFill/>
              </a:ln>
              <a:solidFill>
                <a:srgbClr val="FFFFFF"/>
              </a:solidFill>
              <a:effectLst/>
              <a:uLnTx/>
              <a:uFillTx/>
              <a:latin typeface="方正兰亭黑简体" pitchFamily="2" charset="-122"/>
              <a:ea typeface="方正兰亭黑简体" pitchFamily="2" charset="-122"/>
              <a:cs typeface="Calibri" panose="020F0502020204030204" pitchFamily="34" charset="0"/>
              <a:sym typeface="Microsoft YaHei Bold"/>
            </a:endParaRPr>
          </a:p>
        </p:txBody>
      </p:sp>
      <p:sp>
        <p:nvSpPr>
          <p:cNvPr id="55" name="Text Placeholder 4"/>
          <p:cNvSpPr txBox="1">
            <a:spLocks noChangeArrowheads="1"/>
          </p:cNvSpPr>
          <p:nvPr/>
        </p:nvSpPr>
        <p:spPr bwMode="auto">
          <a:xfrm>
            <a:off x="6388100" y="4538663"/>
            <a:ext cx="2319338" cy="246063"/>
          </a:xfrm>
          <a:prstGeom prst="rect">
            <a:avLst/>
          </a:prstGeom>
          <a:noFill/>
          <a:ln>
            <a:noFill/>
          </a:ln>
        </p:spPr>
        <p:txBody>
          <a:bodyPr lIns="0" tIns="0" rIns="0" bIns="0"/>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r" defTabSz="4572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10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金蝶天燕云计算股份有限公司</a:t>
            </a:r>
            <a:endParaRPr kumimoji="0" lang="en-US" altLang="zh-CN" sz="10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pic>
        <p:nvPicPr>
          <p:cNvPr id="14344" name="图片 34" descr="图片包含 游戏机, 画&#10;&#10;描述已自动生成"/>
          <p:cNvPicPr>
            <a:picLocks noChangeAspect="1"/>
          </p:cNvPicPr>
          <p:nvPr userDrawn="1"/>
        </p:nvPicPr>
        <p:blipFill>
          <a:blip r:embed="rId4"/>
          <a:stretch>
            <a:fillRect/>
          </a:stretch>
        </p:blipFill>
        <p:spPr>
          <a:xfrm>
            <a:off x="677863" y="488950"/>
            <a:ext cx="1171575" cy="179388"/>
          </a:xfrm>
          <a:prstGeom prst="rect">
            <a:avLst/>
          </a:prstGeom>
          <a:noFill/>
          <a:ln w="9525">
            <a:noFill/>
          </a:ln>
        </p:spPr>
      </p:pic>
      <p:sp>
        <p:nvSpPr>
          <p:cNvPr id="57" name="Rectangle 7"/>
          <p:cNvSpPr/>
          <p:nvPr/>
        </p:nvSpPr>
        <p:spPr bwMode="auto">
          <a:xfrm>
            <a:off x="2506663" y="2674938"/>
            <a:ext cx="730250" cy="276225"/>
          </a:xfrm>
          <a:prstGeom prst="rect">
            <a:avLst/>
          </a:prstGeom>
          <a:noFill/>
          <a:ln>
            <a:noFill/>
          </a:ln>
        </p:spPr>
        <p:txBody>
          <a:bodyPr wrap="none" lIns="0" tIns="0" rIns="0" bIns="0" anchor="ctr">
            <a:spAutoFit/>
          </a:bodyPr>
          <a:p>
            <a:pPr lvl="0" defTabSz="825500"/>
            <a:r>
              <a:rPr lang="th-TH" altLang="zh-CN" dirty="0">
                <a:solidFill>
                  <a:schemeClr val="bg1"/>
                </a:solidFill>
                <a:latin typeface="方正兰亭黑简体" pitchFamily="2" charset="-122"/>
                <a:ea typeface="方正兰亭黑简体" pitchFamily="2" charset="-122"/>
                <a:cs typeface="方正兰亭黑简体" pitchFamily="2" charset="-122"/>
              </a:rPr>
              <a:t>ขอบคุณ</a:t>
            </a:r>
            <a:endParaRPr lang="th-TH" altLang="zh-CN" dirty="0">
              <a:solidFill>
                <a:schemeClr val="bg1"/>
              </a:solidFill>
              <a:latin typeface="方正兰亭黑简体" pitchFamily="2" charset="-122"/>
              <a:ea typeface="方正兰亭黑简体" pitchFamily="2" charset="-122"/>
              <a:cs typeface="方正兰亭黑简体" pitchFamily="2" charset="-122"/>
            </a:endParaRPr>
          </a:p>
        </p:txBody>
      </p:sp>
      <p:sp>
        <p:nvSpPr>
          <p:cNvPr id="58"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25_Comparison">
    <p:bg>
      <p:bgPr>
        <a:solidFill>
          <a:schemeClr val="bg1"/>
        </a:solidFill>
        <a:effectLst/>
      </p:bgPr>
    </p:bg>
    <p:spTree>
      <p:nvGrpSpPr>
        <p:cNvPr id="1" name=""/>
        <p:cNvGrpSpPr/>
        <p:nvPr/>
      </p:nvGrpSpPr>
      <p:grpSpPr>
        <a:xfrm>
          <a:off x="0" y="0"/>
          <a:ext cx="0" cy="0"/>
          <a:chOff x="0" y="0"/>
          <a:chExt cx="0" cy="0"/>
        </a:xfrm>
      </p:grpSpPr>
      <p:pic>
        <p:nvPicPr>
          <p:cNvPr id="3074" name="图片 50" descr="图片包含 游戏机, 标志, 飞机&#10;&#10;描述已自动生成"/>
          <p:cNvPicPr>
            <a:picLocks noChangeAspect="1"/>
          </p:cNvPicPr>
          <p:nvPr userDrawn="1"/>
        </p:nvPicPr>
        <p:blipFill>
          <a:blip r:embed="rId2"/>
          <a:stretch>
            <a:fillRect/>
          </a:stretch>
        </p:blipFill>
        <p:spPr>
          <a:xfrm>
            <a:off x="5151438" y="1498600"/>
            <a:ext cx="4002087" cy="3654425"/>
          </a:xfrm>
          <a:prstGeom prst="rect">
            <a:avLst/>
          </a:prstGeom>
          <a:noFill/>
          <a:ln w="9525">
            <a:noFill/>
          </a:ln>
        </p:spPr>
      </p:pic>
      <p:pic>
        <p:nvPicPr>
          <p:cNvPr id="3075" name="图片 30" descr="图片包含 游戏机, 画&#10;&#10;描述已自动生成"/>
          <p:cNvPicPr>
            <a:picLocks noChangeAspect="1"/>
          </p:cNvPicPr>
          <p:nvPr userDrawn="1"/>
        </p:nvPicPr>
        <p:blipFill>
          <a:blip r:embed="rId3"/>
          <a:stretch>
            <a:fillRect/>
          </a:stretch>
        </p:blipFill>
        <p:spPr>
          <a:xfrm>
            <a:off x="635000" y="274638"/>
            <a:ext cx="1631950" cy="250825"/>
          </a:xfrm>
          <a:prstGeom prst="rect">
            <a:avLst/>
          </a:prstGeom>
          <a:noFill/>
          <a:ln w="9525">
            <a:noFill/>
          </a:ln>
        </p:spPr>
      </p:pic>
      <p:sp>
        <p:nvSpPr>
          <p:cNvPr id="52"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
        <p:nvSpPr>
          <p:cNvPr id="30" name="标题 1"/>
          <p:cNvSpPr>
            <a:spLocks noGrp="1"/>
          </p:cNvSpPr>
          <p:nvPr>
            <p:ph type="ctrTitle"/>
          </p:nvPr>
        </p:nvSpPr>
        <p:spPr>
          <a:xfrm>
            <a:off x="482329" y="1380924"/>
            <a:ext cx="4872191" cy="584773"/>
          </a:xfrm>
          <a:prstGeom prst="rect">
            <a:avLst/>
          </a:prstGeom>
        </p:spPr>
        <p:txBody>
          <a:bodyPr anchor="ctr"/>
          <a:lstStyle>
            <a:lvl1pPr algn="l">
              <a:defRPr sz="2800" kern="400" spc="160" baseline="0">
                <a:solidFill>
                  <a:srgbClr val="00B1B9"/>
                </a:solidFill>
                <a:latin typeface="方正兰亭黑简体" pitchFamily="2" charset="-122"/>
                <a:ea typeface="方正兰亭黑简体" pitchFamily="2" charset="-122"/>
              </a:defRPr>
            </a:lvl1pPr>
          </a:lstStyle>
          <a:p>
            <a:r>
              <a:rPr lang="zh-CN" altLang="en-US" dirty="0"/>
              <a:t>单击此处编辑母版标题样式</a:t>
            </a:r>
            <a:endParaRPr lang="zh-CN" altLang="en-US" dirty="0"/>
          </a:p>
        </p:txBody>
      </p:sp>
      <p:sp>
        <p:nvSpPr>
          <p:cNvPr id="34" name="正文级别 1…"/>
          <p:cNvSpPr txBox="1">
            <a:spLocks noGrp="1"/>
          </p:cNvSpPr>
          <p:nvPr>
            <p:ph type="body" idx="12"/>
          </p:nvPr>
        </p:nvSpPr>
        <p:spPr>
          <a:xfrm>
            <a:off x="482330" y="2037646"/>
            <a:ext cx="4872190" cy="599628"/>
          </a:xfrm>
          <a:prstGeom prst="rect">
            <a:avLst/>
          </a:prstGeom>
        </p:spPr>
        <p:txBody>
          <a:bodyPr numCol="1" anchor="t">
            <a:normAutofit/>
          </a:bodyPr>
          <a:lstStyle>
            <a:lvl1pPr algn="l">
              <a:lnSpc>
                <a:spcPct val="150000"/>
              </a:lnSpc>
              <a:spcBef>
                <a:spcPts val="1000"/>
              </a:spcBef>
              <a:defRPr sz="2400" b="1" kern="200" spc="100" baseline="0">
                <a:solidFill>
                  <a:srgbClr val="00B1B9"/>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8_Comparison">
    <p:bg>
      <p:bgPr>
        <a:solidFill>
          <a:schemeClr val="bg1"/>
        </a:solidFill>
        <a:effectLst/>
      </p:bgPr>
    </p:bg>
    <p:spTree>
      <p:nvGrpSpPr>
        <p:cNvPr id="1" name=""/>
        <p:cNvGrpSpPr/>
        <p:nvPr/>
      </p:nvGrpSpPr>
      <p:grpSpPr>
        <a:xfrm>
          <a:off x="0" y="0"/>
          <a:ext cx="0" cy="0"/>
          <a:chOff x="0" y="0"/>
          <a:chExt cx="0" cy="0"/>
        </a:xfrm>
      </p:grpSpPr>
      <p:pic>
        <p:nvPicPr>
          <p:cNvPr id="4098" name="图片 29"/>
          <p:cNvPicPr>
            <a:picLocks noChangeAspect="1"/>
          </p:cNvPicPr>
          <p:nvPr userDrawn="1"/>
        </p:nvPicPr>
        <p:blipFill>
          <a:blip r:embed="rId2"/>
          <a:stretch>
            <a:fillRect/>
          </a:stretch>
        </p:blipFill>
        <p:spPr>
          <a:xfrm>
            <a:off x="4768850" y="-20637"/>
            <a:ext cx="4413250" cy="5164137"/>
          </a:xfrm>
          <a:prstGeom prst="rect">
            <a:avLst/>
          </a:prstGeom>
          <a:noFill/>
          <a:ln w="9525">
            <a:noFill/>
          </a:ln>
        </p:spPr>
      </p:pic>
      <p:pic>
        <p:nvPicPr>
          <p:cNvPr id="4099" name="图片 30" descr="图片包含 游戏机, 画&#10;&#10;描述已自动生成"/>
          <p:cNvPicPr>
            <a:picLocks noChangeAspect="1"/>
          </p:cNvPicPr>
          <p:nvPr userDrawn="1"/>
        </p:nvPicPr>
        <p:blipFill>
          <a:blip r:embed="rId3"/>
          <a:stretch>
            <a:fillRect/>
          </a:stretch>
        </p:blipFill>
        <p:spPr>
          <a:xfrm>
            <a:off x="630238" y="268288"/>
            <a:ext cx="1631950" cy="250825"/>
          </a:xfrm>
          <a:prstGeom prst="rect">
            <a:avLst/>
          </a:prstGeom>
          <a:noFill/>
          <a:ln w="9525">
            <a:noFill/>
          </a:ln>
        </p:spPr>
      </p:pic>
      <p:sp>
        <p:nvSpPr>
          <p:cNvPr id="52"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
        <p:nvSpPr>
          <p:cNvPr id="30" name="标题 1"/>
          <p:cNvSpPr>
            <a:spLocks noGrp="1"/>
          </p:cNvSpPr>
          <p:nvPr>
            <p:ph type="ctrTitle"/>
          </p:nvPr>
        </p:nvSpPr>
        <p:spPr>
          <a:xfrm>
            <a:off x="478392" y="1431464"/>
            <a:ext cx="4872191" cy="584773"/>
          </a:xfrm>
          <a:prstGeom prst="rect">
            <a:avLst/>
          </a:prstGeom>
        </p:spPr>
        <p:txBody>
          <a:bodyPr anchor="ctr"/>
          <a:lstStyle>
            <a:lvl1pPr>
              <a:defRPr sz="2800" kern="400" spc="160" baseline="0">
                <a:solidFill>
                  <a:srgbClr val="00B1B9"/>
                </a:solidFill>
                <a:latin typeface="方正兰亭黑简体" pitchFamily="2" charset="-122"/>
                <a:ea typeface="方正兰亭黑简体" pitchFamily="2" charset="-122"/>
              </a:defRPr>
            </a:lvl1pPr>
          </a:lstStyle>
          <a:p>
            <a:r>
              <a:rPr lang="zh-CN" altLang="en-US" dirty="0"/>
              <a:t>单击此处编辑母版标题样式</a:t>
            </a:r>
            <a:endParaRPr lang="zh-CN" altLang="en-US" dirty="0"/>
          </a:p>
        </p:txBody>
      </p:sp>
      <p:sp>
        <p:nvSpPr>
          <p:cNvPr id="34" name="正文级别 1…"/>
          <p:cNvSpPr txBox="1">
            <a:spLocks noGrp="1"/>
          </p:cNvSpPr>
          <p:nvPr>
            <p:ph type="body" idx="12"/>
          </p:nvPr>
        </p:nvSpPr>
        <p:spPr>
          <a:xfrm>
            <a:off x="478393" y="2088186"/>
            <a:ext cx="5161874" cy="599628"/>
          </a:xfrm>
          <a:prstGeom prst="rect">
            <a:avLst/>
          </a:prstGeom>
        </p:spPr>
        <p:txBody>
          <a:bodyPr numCol="1" anchor="t">
            <a:normAutofit/>
          </a:bodyPr>
          <a:lstStyle>
            <a:lvl1pPr>
              <a:lnSpc>
                <a:spcPct val="150000"/>
              </a:lnSpc>
              <a:spcBef>
                <a:spcPts val="1000"/>
              </a:spcBef>
              <a:defRPr sz="2400" b="1" kern="200" spc="100" baseline="0">
                <a:solidFill>
                  <a:srgbClr val="00B1B9"/>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19_Comparison">
    <p:bg>
      <p:bgPr>
        <a:solidFill>
          <a:schemeClr val="bg1"/>
        </a:solidFill>
        <a:effectLst/>
      </p:bgPr>
    </p:bg>
    <p:spTree>
      <p:nvGrpSpPr>
        <p:cNvPr id="1" name=""/>
        <p:cNvGrpSpPr/>
        <p:nvPr/>
      </p:nvGrpSpPr>
      <p:grpSpPr>
        <a:xfrm>
          <a:off x="0" y="0"/>
          <a:ext cx="0" cy="0"/>
          <a:chOff x="0" y="0"/>
          <a:chExt cx="0" cy="0"/>
        </a:xfrm>
      </p:grpSpPr>
      <p:pic>
        <p:nvPicPr>
          <p:cNvPr id="5122" name="图片 49" descr="图片包含 游戏机&#10;&#10;描述已自动生成"/>
          <p:cNvPicPr>
            <a:picLocks noChangeAspect="1"/>
          </p:cNvPicPr>
          <p:nvPr userDrawn="1"/>
        </p:nvPicPr>
        <p:blipFill>
          <a:blip r:embed="rId2"/>
          <a:stretch>
            <a:fillRect/>
          </a:stretch>
        </p:blipFill>
        <p:spPr>
          <a:xfrm>
            <a:off x="-1587" y="1588"/>
            <a:ext cx="3790950" cy="4743450"/>
          </a:xfrm>
          <a:prstGeom prst="rect">
            <a:avLst/>
          </a:prstGeom>
          <a:noFill/>
          <a:ln w="9525">
            <a:noFill/>
          </a:ln>
        </p:spPr>
      </p:pic>
      <p:sp>
        <p:nvSpPr>
          <p:cNvPr id="51" name="Text Box 5"/>
          <p:cNvSpPr txBox="1">
            <a:spLocks noChangeArrowheads="1"/>
          </p:cNvSpPr>
          <p:nvPr/>
        </p:nvSpPr>
        <p:spPr bwMode="auto">
          <a:xfrm>
            <a:off x="8107363" y="4900613"/>
            <a:ext cx="854075" cy="127000"/>
          </a:xfrm>
          <a:prstGeom prst="rect">
            <a:avLst/>
          </a:prstGeom>
          <a:noFill/>
          <a:ln>
            <a:noFill/>
          </a:ln>
        </p:spPr>
        <p:txBody>
          <a:bodyPr lIns="0" tIns="0" rIns="0" bIns="0" anchor="ctr">
            <a:spAutoFit/>
          </a:bodyPr>
          <a:p>
            <a:pPr lvl="0" algn="r" defTabSz="307975">
              <a:spcBef>
                <a:spcPct val="50000"/>
              </a:spcBef>
              <a:buNone/>
            </a:pPr>
            <a:fld id="{9A0DB2DC-4C9A-4742-B13C-FB6460FD3503}" type="slidenum">
              <a:rPr lang="en-US" altLang="zh-CN" sz="800" dirty="0">
                <a:solidFill>
                  <a:srgbClr val="6F6F6F"/>
                </a:solidFill>
                <a:latin typeface="方正兰亭黑简体" pitchFamily="2" charset="-122"/>
                <a:ea typeface="方正兰亭黑简体" pitchFamily="2" charset="-122"/>
                <a:sym typeface="Helvetica Neue" pitchFamily="2" charset="0"/>
              </a:rPr>
            </a:fld>
            <a:endParaRPr lang="en-US" altLang="zh-CN" sz="800" dirty="0">
              <a:solidFill>
                <a:srgbClr val="6F6F6F"/>
              </a:solidFill>
              <a:latin typeface="方正兰亭黑简体" pitchFamily="2" charset="-122"/>
              <a:ea typeface="方正兰亭黑简体" pitchFamily="2" charset="-122"/>
              <a:sym typeface="Helvetica Neue" pitchFamily="2" charset="0"/>
            </a:endParaRPr>
          </a:p>
        </p:txBody>
      </p:sp>
      <p:sp>
        <p:nvSpPr>
          <p:cNvPr id="52" name="文本框 51"/>
          <p:cNvSpPr txBox="1"/>
          <p:nvPr/>
        </p:nvSpPr>
        <p:spPr>
          <a:xfrm>
            <a:off x="753696" y="1671824"/>
            <a:ext cx="131600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dist" defTabSz="457200" rtl="0" eaLnBrk="1" fontAlgn="auto" latinLnBrk="0" hangingPunct="0">
              <a:lnSpc>
                <a:spcPct val="150000"/>
              </a:lnSpc>
              <a:spcBef>
                <a:spcPts val="0"/>
              </a:spcBef>
              <a:spcAft>
                <a:spcPts val="0"/>
              </a:spcAft>
              <a:buClrTx/>
              <a:buSzTx/>
              <a:buFontTx/>
              <a:buNone/>
              <a:defRPr/>
            </a:pPr>
            <a:r>
              <a:rPr kumimoji="0" lang="zh-CN" altLang="en-US" sz="3600" b="1"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rPr>
              <a:t>目录</a:t>
            </a:r>
            <a:endParaRPr kumimoji="0" lang="zh-CN" altLang="en-US" sz="3600" b="1"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endParaRPr>
          </a:p>
        </p:txBody>
      </p:sp>
      <p:sp>
        <p:nvSpPr>
          <p:cNvPr id="53"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
        <p:nvSpPr>
          <p:cNvPr id="10" name="正文级别 1…"/>
          <p:cNvSpPr txBox="1">
            <a:spLocks noGrp="1"/>
          </p:cNvSpPr>
          <p:nvPr>
            <p:ph type="body" idx="12"/>
          </p:nvPr>
        </p:nvSpPr>
        <p:spPr>
          <a:xfrm>
            <a:off x="3560111" y="607979"/>
            <a:ext cx="5555754" cy="640157"/>
          </a:xfrm>
          <a:prstGeom prst="rect">
            <a:avLst/>
          </a:prstGeom>
        </p:spPr>
        <p:txBody>
          <a:bodyPr numCol="1">
            <a:noAutofit/>
          </a:bodyPr>
          <a:lstStyle>
            <a:lvl1pPr marL="0" marR="0" indent="0" algn="l" defTabSz="457200" rtl="0" eaLnBrk="1" fontAlgn="auto" latinLnBrk="0" hangingPunct="1">
              <a:lnSpc>
                <a:spcPct val="150000"/>
              </a:lnSpc>
              <a:spcBef>
                <a:spcPts val="2200"/>
              </a:spcBef>
              <a:spcAft>
                <a:spcPts val="0"/>
              </a:spcAft>
              <a:buClrTx/>
              <a:buSzTx/>
              <a:buFontTx/>
              <a:buNone/>
              <a:defRPr sz="2000" b="1" kern="200" spc="100" baseline="0">
                <a:solidFill>
                  <a:srgbClr val="00B1B9"/>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a:t>单击此处编辑母版文本样式</a:t>
            </a:r>
            <a:endParaRPr lang="zh-CN" altLang="en-US"/>
          </a:p>
        </p:txBody>
      </p:sp>
      <p:sp>
        <p:nvSpPr>
          <p:cNvPr id="23" name="正文级别 1…"/>
          <p:cNvSpPr txBox="1">
            <a:spLocks noGrp="1"/>
          </p:cNvSpPr>
          <p:nvPr>
            <p:ph type="body" idx="13"/>
          </p:nvPr>
        </p:nvSpPr>
        <p:spPr>
          <a:xfrm>
            <a:off x="3208224" y="1338864"/>
            <a:ext cx="5907639" cy="640157"/>
          </a:xfrm>
          <a:prstGeom prst="rect">
            <a:avLst/>
          </a:prstGeom>
        </p:spPr>
        <p:txBody>
          <a:bodyPr numCol="1">
            <a:normAutofit/>
          </a:bodyPr>
          <a:lstStyle>
            <a:lvl1pPr marL="0" marR="0" indent="0" algn="l" defTabSz="457200" rtl="0" eaLnBrk="1" fontAlgn="auto" latinLnBrk="0" hangingPunct="1">
              <a:lnSpc>
                <a:spcPct val="15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
        <p:nvSpPr>
          <p:cNvPr id="24" name="正文级别 1…"/>
          <p:cNvSpPr txBox="1">
            <a:spLocks noGrp="1"/>
          </p:cNvSpPr>
          <p:nvPr>
            <p:ph type="body" idx="14"/>
          </p:nvPr>
        </p:nvSpPr>
        <p:spPr>
          <a:xfrm>
            <a:off x="2849711" y="2069749"/>
            <a:ext cx="6294289" cy="640157"/>
          </a:xfrm>
          <a:prstGeom prst="rect">
            <a:avLst/>
          </a:prstGeom>
        </p:spPr>
        <p:txBody>
          <a:bodyPr numCol="1">
            <a:normAutofit/>
          </a:bodyPr>
          <a:lstStyle>
            <a:lvl1pPr marL="0" marR="0" indent="0" algn="l" defTabSz="457200" rtl="0" eaLnBrk="1" fontAlgn="auto" latinLnBrk="0" hangingPunct="1">
              <a:lnSpc>
                <a:spcPct val="15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
        <p:nvSpPr>
          <p:cNvPr id="21" name="正文级别 1…"/>
          <p:cNvSpPr txBox="1">
            <a:spLocks noGrp="1"/>
          </p:cNvSpPr>
          <p:nvPr>
            <p:ph type="body" idx="15"/>
          </p:nvPr>
        </p:nvSpPr>
        <p:spPr>
          <a:xfrm>
            <a:off x="2491756" y="2800634"/>
            <a:ext cx="6652244" cy="640157"/>
          </a:xfrm>
          <a:prstGeom prst="rect">
            <a:avLst/>
          </a:prstGeom>
        </p:spPr>
        <p:txBody>
          <a:bodyPr numCol="1">
            <a:normAutofit/>
          </a:bodyPr>
          <a:lstStyle>
            <a:lvl1pPr marL="0" marR="0" indent="0" algn="l" defTabSz="457200" rtl="0" eaLnBrk="1" fontAlgn="auto" latinLnBrk="0" hangingPunct="1">
              <a:lnSpc>
                <a:spcPct val="15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
        <p:nvSpPr>
          <p:cNvPr id="22" name="正文级别 1…"/>
          <p:cNvSpPr txBox="1">
            <a:spLocks noGrp="1"/>
          </p:cNvSpPr>
          <p:nvPr>
            <p:ph type="body" idx="16"/>
          </p:nvPr>
        </p:nvSpPr>
        <p:spPr>
          <a:xfrm>
            <a:off x="2133837" y="3531520"/>
            <a:ext cx="7010164" cy="640157"/>
          </a:xfrm>
          <a:prstGeom prst="rect">
            <a:avLst/>
          </a:prstGeom>
        </p:spPr>
        <p:txBody>
          <a:bodyPr numCol="1">
            <a:normAutofit/>
          </a:bodyPr>
          <a:lstStyle>
            <a:lvl1pPr marL="0" marR="0" indent="0" algn="l" defTabSz="457200" rtl="0" eaLnBrk="1" fontAlgn="auto" latinLnBrk="0" hangingPunct="1">
              <a:lnSpc>
                <a:spcPct val="15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20_Comparison">
    <p:bg>
      <p:bgPr>
        <a:solidFill>
          <a:schemeClr val="bg1"/>
        </a:solidFill>
        <a:effectLst/>
      </p:bgPr>
    </p:bg>
    <p:spTree>
      <p:nvGrpSpPr>
        <p:cNvPr id="1" name=""/>
        <p:cNvGrpSpPr/>
        <p:nvPr/>
      </p:nvGrpSpPr>
      <p:grpSpPr>
        <a:xfrm>
          <a:off x="0" y="0"/>
          <a:ext cx="0" cy="0"/>
          <a:chOff x="0" y="0"/>
          <a:chExt cx="0" cy="0"/>
        </a:xfrm>
      </p:grpSpPr>
      <p:pic>
        <p:nvPicPr>
          <p:cNvPr id="6146" name="图片 24"/>
          <p:cNvPicPr>
            <a:picLocks noChangeAspect="1"/>
          </p:cNvPicPr>
          <p:nvPr userDrawn="1"/>
        </p:nvPicPr>
        <p:blipFill>
          <a:blip r:embed="rId2"/>
          <a:srcRect t="-12439" r="37297" b="-2"/>
          <a:stretch>
            <a:fillRect/>
          </a:stretch>
        </p:blipFill>
        <p:spPr>
          <a:xfrm>
            <a:off x="6102350" y="31750"/>
            <a:ext cx="1085850" cy="404813"/>
          </a:xfrm>
          <a:prstGeom prst="rect">
            <a:avLst/>
          </a:prstGeom>
          <a:noFill/>
          <a:ln w="9525">
            <a:noFill/>
          </a:ln>
        </p:spPr>
      </p:pic>
      <p:pic>
        <p:nvPicPr>
          <p:cNvPr id="6147" name="图片 25" descr="图片包含 游戏机, 画&#10;&#10;描述已自动生成"/>
          <p:cNvPicPr>
            <a:picLocks noChangeAspect="1"/>
          </p:cNvPicPr>
          <p:nvPr userDrawn="1"/>
        </p:nvPicPr>
        <p:blipFill>
          <a:blip r:embed="rId3"/>
          <a:stretch>
            <a:fillRect/>
          </a:stretch>
        </p:blipFill>
        <p:spPr>
          <a:xfrm>
            <a:off x="7232650" y="-41275"/>
            <a:ext cx="887413" cy="536575"/>
          </a:xfrm>
          <a:prstGeom prst="rect">
            <a:avLst/>
          </a:prstGeom>
          <a:noFill/>
          <a:ln w="9525">
            <a:noFill/>
          </a:ln>
        </p:spPr>
      </p:pic>
      <p:pic>
        <p:nvPicPr>
          <p:cNvPr id="6148" name="圆角矩形 1"/>
          <p:cNvPicPr/>
          <p:nvPr userDrawn="1"/>
        </p:nvPicPr>
        <p:blipFill>
          <a:blip r:embed="rId4"/>
          <a:stretch>
            <a:fillRect/>
          </a:stretch>
        </p:blipFill>
        <p:spPr>
          <a:xfrm>
            <a:off x="-38100" y="-25400"/>
            <a:ext cx="4445000" cy="3708400"/>
          </a:xfrm>
          <a:prstGeom prst="rect">
            <a:avLst/>
          </a:prstGeom>
          <a:noFill/>
          <a:ln w="9525">
            <a:noFill/>
          </a:ln>
        </p:spPr>
      </p:pic>
      <p:pic>
        <p:nvPicPr>
          <p:cNvPr id="6149" name="圆角矩形 1"/>
          <p:cNvPicPr/>
          <p:nvPr userDrawn="1"/>
        </p:nvPicPr>
        <p:blipFill>
          <a:blip r:embed="rId5"/>
          <a:stretch>
            <a:fillRect/>
          </a:stretch>
        </p:blipFill>
        <p:spPr>
          <a:xfrm>
            <a:off x="-38100" y="-1587"/>
            <a:ext cx="4457700" cy="3708400"/>
          </a:xfrm>
          <a:prstGeom prst="rect">
            <a:avLst/>
          </a:prstGeom>
          <a:noFill/>
          <a:ln w="9525">
            <a:noFill/>
          </a:ln>
        </p:spPr>
      </p:pic>
      <p:sp>
        <p:nvSpPr>
          <p:cNvPr id="54" name="文本框 53"/>
          <p:cNvSpPr txBox="1"/>
          <p:nvPr/>
        </p:nvSpPr>
        <p:spPr>
          <a:xfrm>
            <a:off x="1575135" y="864934"/>
            <a:ext cx="949957"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dist" defTabSz="457200" rtl="0" eaLnBrk="1" fontAlgn="auto" latinLnBrk="0" hangingPunct="0">
              <a:lnSpc>
                <a:spcPct val="150000"/>
              </a:lnSpc>
              <a:spcBef>
                <a:spcPts val="0"/>
              </a:spcBef>
              <a:spcAft>
                <a:spcPts val="0"/>
              </a:spcAft>
              <a:buClrTx/>
              <a:buSzTx/>
              <a:buFontTx/>
              <a:buNone/>
              <a:defRPr/>
            </a:pPr>
            <a:r>
              <a:rPr kumimoji="0" lang="zh-CN" altLang="en-US" sz="40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rPr>
              <a:t>目</a:t>
            </a:r>
            <a:endParaRPr kumimoji="0" lang="en-US" altLang="zh-CN" sz="40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endParaRPr>
          </a:p>
          <a:p>
            <a:pPr marL="0" marR="0" lvl="0" indent="0" algn="dist" defTabSz="457200" rtl="0" eaLnBrk="1" fontAlgn="auto" latinLnBrk="0" hangingPunct="0">
              <a:lnSpc>
                <a:spcPct val="150000"/>
              </a:lnSpc>
              <a:spcBef>
                <a:spcPts val="0"/>
              </a:spcBef>
              <a:spcAft>
                <a:spcPts val="0"/>
              </a:spcAft>
              <a:buClrTx/>
              <a:buSzTx/>
              <a:buFontTx/>
              <a:buNone/>
              <a:defRPr/>
            </a:pPr>
            <a:r>
              <a:rPr kumimoji="0" lang="zh-CN" altLang="en-US" sz="40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rPr>
              <a:t>录</a:t>
            </a:r>
            <a:endParaRPr kumimoji="0" lang="zh-CN" altLang="en-US" sz="40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endParaRPr>
          </a:p>
        </p:txBody>
      </p:sp>
      <p:sp>
        <p:nvSpPr>
          <p:cNvPr id="55" name="矩形 54"/>
          <p:cNvSpPr/>
          <p:nvPr/>
        </p:nvSpPr>
        <p:spPr>
          <a:xfrm>
            <a:off x="1450872" y="909282"/>
            <a:ext cx="1201477" cy="1941494"/>
          </a:xfrm>
          <a:prstGeom prst="rect">
            <a:avLst/>
          </a:prstGeom>
          <a:noFill/>
          <a:ln w="15875" cap="flat">
            <a:solidFill>
              <a:schemeClr val="bg1">
                <a:alpha val="83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lstStyle/>
          <a:p>
            <a:pPr marL="0" marR="0" lvl="0" indent="0" algn="l" defTabSz="457200" rtl="0" eaLnBrk="1" fontAlgn="auto" latinLnBrk="0" hangingPunct="0">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000000"/>
              </a:solidFill>
              <a:effectLst/>
              <a:uLnTx/>
              <a:uFillTx/>
              <a:latin typeface="+mn-lt"/>
              <a:ea typeface="+mn-ea"/>
              <a:cs typeface="+mn-cs"/>
              <a:sym typeface="Calibri" panose="020F0502020204030204"/>
            </a:endParaRPr>
          </a:p>
        </p:txBody>
      </p:sp>
      <p:pic>
        <p:nvPicPr>
          <p:cNvPr id="6152" name="图片 35" descr="图片包含 游戏机, 画&#10;&#10;描述已自动生成"/>
          <p:cNvPicPr>
            <a:picLocks noChangeAspect="1"/>
          </p:cNvPicPr>
          <p:nvPr userDrawn="1"/>
        </p:nvPicPr>
        <p:blipFill>
          <a:blip r:embed="rId6"/>
          <a:stretch>
            <a:fillRect/>
          </a:stretch>
        </p:blipFill>
        <p:spPr>
          <a:xfrm>
            <a:off x="388938" y="247650"/>
            <a:ext cx="1185862" cy="182563"/>
          </a:xfrm>
          <a:prstGeom prst="rect">
            <a:avLst/>
          </a:prstGeom>
          <a:noFill/>
          <a:ln w="9525">
            <a:noFill/>
          </a:ln>
        </p:spPr>
      </p:pic>
      <p:sp>
        <p:nvSpPr>
          <p:cNvPr id="57" name="Text Box 5"/>
          <p:cNvSpPr txBox="1">
            <a:spLocks noChangeArrowheads="1"/>
          </p:cNvSpPr>
          <p:nvPr/>
        </p:nvSpPr>
        <p:spPr bwMode="auto">
          <a:xfrm>
            <a:off x="8107363" y="4900613"/>
            <a:ext cx="854075" cy="127000"/>
          </a:xfrm>
          <a:prstGeom prst="rect">
            <a:avLst/>
          </a:prstGeom>
          <a:noFill/>
          <a:ln>
            <a:noFill/>
          </a:ln>
        </p:spPr>
        <p:txBody>
          <a:bodyPr lIns="0" tIns="0" rIns="0" bIns="0" anchor="ctr">
            <a:spAutoFit/>
          </a:bodyPr>
          <a:p>
            <a:pPr lvl="0" algn="r" defTabSz="307975">
              <a:spcBef>
                <a:spcPct val="50000"/>
              </a:spcBef>
              <a:buNone/>
            </a:pPr>
            <a:fld id="{9A0DB2DC-4C9A-4742-B13C-FB6460FD3503}" type="slidenum">
              <a:rPr lang="en-US" altLang="zh-CN" sz="800" dirty="0">
                <a:solidFill>
                  <a:srgbClr val="6F6F6F"/>
                </a:solidFill>
                <a:latin typeface="方正兰亭黑简体" pitchFamily="2" charset="-122"/>
                <a:ea typeface="方正兰亭黑简体" pitchFamily="2" charset="-122"/>
                <a:sym typeface="Helvetica Neue" pitchFamily="2" charset="0"/>
              </a:rPr>
            </a:fld>
            <a:endParaRPr lang="en-US" altLang="zh-CN" sz="800" dirty="0">
              <a:solidFill>
                <a:srgbClr val="6F6F6F"/>
              </a:solidFill>
              <a:latin typeface="方正兰亭黑简体" pitchFamily="2" charset="-122"/>
              <a:ea typeface="方正兰亭黑简体" pitchFamily="2" charset="-122"/>
              <a:sym typeface="Helvetica Neue" pitchFamily="2" charset="0"/>
            </a:endParaRPr>
          </a:p>
        </p:txBody>
      </p:sp>
      <p:sp>
        <p:nvSpPr>
          <p:cNvPr id="58" name="椭圆 57"/>
          <p:cNvSpPr/>
          <p:nvPr/>
        </p:nvSpPr>
        <p:spPr>
          <a:xfrm>
            <a:off x="3715098" y="644681"/>
            <a:ext cx="582336" cy="582336"/>
          </a:xfrm>
          <a:prstGeom prst="ellipse">
            <a:avLst/>
          </a:prstGeom>
          <a:gradFill flip="none" rotWithShape="1">
            <a:gsLst>
              <a:gs pos="0">
                <a:schemeClr val="bg1"/>
              </a:gs>
              <a:gs pos="51000">
                <a:srgbClr val="FCFCFC"/>
              </a:gs>
              <a:gs pos="84000">
                <a:srgbClr val="EDEDED"/>
              </a:gs>
            </a:gsLst>
            <a:path path="circle">
              <a:fillToRect l="50000" t="130000" r="50000" b="-30000"/>
            </a:path>
            <a:tileRect/>
          </a:gradFill>
          <a:ln w="15875" cap="flat">
            <a:solidFill>
              <a:schemeClr val="bg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lstStyle/>
          <a:p>
            <a:pPr marL="0" marR="0" lvl="0" indent="0" algn="ctr" defTabSz="457200" rtl="0" eaLnBrk="1" fontAlgn="auto" latinLnBrk="0" hangingPunct="0">
              <a:lnSpc>
                <a:spcPct val="15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2">
                    <a:lumMod val="75000"/>
                    <a:lumOff val="25000"/>
                  </a:schemeClr>
                </a:solidFill>
                <a:effectLst/>
                <a:uLnTx/>
                <a:uFillTx/>
                <a:latin typeface="方正兰亭黑简体" pitchFamily="2" charset="-122"/>
                <a:ea typeface="方正兰亭黑简体" pitchFamily="2" charset="-122"/>
                <a:cs typeface="+mn-cs"/>
                <a:sym typeface="Calibri" panose="020F0502020204030204"/>
              </a:rPr>
              <a:t>01</a:t>
            </a:r>
            <a:endParaRPr kumimoji="0" lang="zh-CN" altLang="en-US" sz="2000" b="0" i="0" u="none" strike="noStrike" kern="0" cap="none" spc="0" normalizeH="0" baseline="0" noProof="0" dirty="0">
              <a:ln>
                <a:noFill/>
              </a:ln>
              <a:solidFill>
                <a:schemeClr val="tx2">
                  <a:lumMod val="75000"/>
                  <a:lumOff val="25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59" name="椭圆 58"/>
          <p:cNvSpPr/>
          <p:nvPr/>
        </p:nvSpPr>
        <p:spPr>
          <a:xfrm>
            <a:off x="3383234" y="1494701"/>
            <a:ext cx="582336" cy="582336"/>
          </a:xfrm>
          <a:prstGeom prst="ellipse">
            <a:avLst/>
          </a:prstGeom>
          <a:gradFill flip="none" rotWithShape="1">
            <a:gsLst>
              <a:gs pos="0">
                <a:schemeClr val="bg1"/>
              </a:gs>
              <a:gs pos="51000">
                <a:srgbClr val="FCFCFC"/>
              </a:gs>
              <a:gs pos="84000">
                <a:srgbClr val="EDEDED"/>
              </a:gs>
            </a:gsLst>
            <a:path path="circle">
              <a:fillToRect l="50000" t="130000" r="50000" b="-30000"/>
            </a:path>
            <a:tileRect/>
          </a:gradFill>
          <a:ln w="15875" cap="flat">
            <a:solidFill>
              <a:schemeClr val="bg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lstStyle/>
          <a:p>
            <a:pPr marL="0" marR="0" lvl="0" indent="0" algn="ctr" defTabSz="457200" rtl="0" eaLnBrk="1" fontAlgn="auto" latinLnBrk="0" hangingPunct="0">
              <a:lnSpc>
                <a:spcPct val="15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lumMod val="75000"/>
                    <a:lumOff val="25000"/>
                  </a:schemeClr>
                </a:solidFill>
                <a:effectLst/>
                <a:uLnTx/>
                <a:uFillTx/>
                <a:latin typeface="方正兰亭黑简体" pitchFamily="2" charset="-122"/>
                <a:ea typeface="方正兰亭黑简体" pitchFamily="2" charset="-122"/>
                <a:cs typeface="+mn-cs"/>
                <a:sym typeface="Calibri" panose="020F0502020204030204"/>
              </a:rPr>
              <a:t>02</a:t>
            </a:r>
            <a:endParaRPr kumimoji="0" lang="zh-CN" altLang="en-US" sz="2000" b="0" i="0" u="none" strike="noStrike" kern="0" cap="none" spc="0" normalizeH="0" baseline="0" noProof="0" dirty="0">
              <a:ln>
                <a:noFill/>
              </a:ln>
              <a:solidFill>
                <a:schemeClr val="tx1">
                  <a:lumMod val="75000"/>
                  <a:lumOff val="25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60" name="椭圆 59"/>
          <p:cNvSpPr/>
          <p:nvPr/>
        </p:nvSpPr>
        <p:spPr>
          <a:xfrm>
            <a:off x="3126682" y="2371337"/>
            <a:ext cx="582336" cy="582336"/>
          </a:xfrm>
          <a:prstGeom prst="ellipse">
            <a:avLst/>
          </a:prstGeom>
          <a:gradFill flip="none" rotWithShape="1">
            <a:gsLst>
              <a:gs pos="0">
                <a:schemeClr val="bg1"/>
              </a:gs>
              <a:gs pos="51000">
                <a:srgbClr val="FCFCFC"/>
              </a:gs>
              <a:gs pos="84000">
                <a:srgbClr val="EDEDED"/>
              </a:gs>
            </a:gsLst>
            <a:path path="circle">
              <a:fillToRect l="50000" t="130000" r="50000" b="-30000"/>
            </a:path>
            <a:tileRect/>
          </a:gradFill>
          <a:ln w="15875" cap="flat">
            <a:solidFill>
              <a:schemeClr val="bg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lstStyle/>
          <a:p>
            <a:pPr marL="0" marR="0" lvl="0" indent="0" algn="ctr" defTabSz="457200" rtl="0" eaLnBrk="1" fontAlgn="auto" latinLnBrk="0" hangingPunct="0">
              <a:lnSpc>
                <a:spcPct val="15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lumMod val="75000"/>
                    <a:lumOff val="25000"/>
                  </a:schemeClr>
                </a:solidFill>
                <a:effectLst/>
                <a:uLnTx/>
                <a:uFillTx/>
                <a:latin typeface="方正兰亭黑简体" pitchFamily="2" charset="-122"/>
                <a:ea typeface="方正兰亭黑简体" pitchFamily="2" charset="-122"/>
                <a:cs typeface="+mn-cs"/>
                <a:sym typeface="Calibri" panose="020F0502020204030204"/>
              </a:rPr>
              <a:t>03</a:t>
            </a:r>
            <a:endParaRPr kumimoji="0" lang="zh-CN" altLang="en-US" sz="2000" b="0" i="0" u="none" strike="noStrike" kern="0" cap="none" spc="0" normalizeH="0" baseline="0" noProof="0" dirty="0">
              <a:ln>
                <a:noFill/>
              </a:ln>
              <a:solidFill>
                <a:schemeClr val="tx1">
                  <a:lumMod val="75000"/>
                  <a:lumOff val="25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61" name="椭圆 60"/>
          <p:cNvSpPr/>
          <p:nvPr/>
        </p:nvSpPr>
        <p:spPr>
          <a:xfrm>
            <a:off x="2683956" y="3266525"/>
            <a:ext cx="582336" cy="582336"/>
          </a:xfrm>
          <a:prstGeom prst="ellipse">
            <a:avLst/>
          </a:prstGeom>
          <a:gradFill flip="none" rotWithShape="1">
            <a:gsLst>
              <a:gs pos="0">
                <a:schemeClr val="bg1"/>
              </a:gs>
              <a:gs pos="51000">
                <a:srgbClr val="FCFCFC"/>
              </a:gs>
              <a:gs pos="84000">
                <a:srgbClr val="EDEDED"/>
              </a:gs>
            </a:gsLst>
            <a:path path="circle">
              <a:fillToRect l="50000" t="130000" r="50000" b="-30000"/>
            </a:path>
            <a:tileRect/>
          </a:gradFill>
          <a:ln w="15875" cap="flat">
            <a:solidFill>
              <a:schemeClr val="bg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lstStyle/>
          <a:p>
            <a:pPr marL="0" marR="0" lvl="0" indent="0" algn="ctr" defTabSz="457200" rtl="0" eaLnBrk="1" fontAlgn="auto" latinLnBrk="0" hangingPunct="0">
              <a:lnSpc>
                <a:spcPct val="15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lumMod val="75000"/>
                    <a:lumOff val="25000"/>
                  </a:schemeClr>
                </a:solidFill>
                <a:effectLst/>
                <a:uLnTx/>
                <a:uFillTx/>
                <a:latin typeface="方正兰亭黑简体" pitchFamily="2" charset="-122"/>
                <a:ea typeface="方正兰亭黑简体" pitchFamily="2" charset="-122"/>
                <a:cs typeface="+mn-cs"/>
                <a:sym typeface="Calibri" panose="020F0502020204030204"/>
              </a:rPr>
              <a:t>05</a:t>
            </a:r>
            <a:endParaRPr kumimoji="0" lang="zh-CN" altLang="en-US" sz="2000" b="0" i="0" u="none" strike="noStrike" kern="0" cap="none" spc="0" normalizeH="0" baseline="0" noProof="0" dirty="0">
              <a:ln>
                <a:noFill/>
              </a:ln>
              <a:solidFill>
                <a:schemeClr val="tx1">
                  <a:lumMod val="75000"/>
                  <a:lumOff val="25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62"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
        <p:nvSpPr>
          <p:cNvPr id="24" name="正文级别 1…"/>
          <p:cNvSpPr txBox="1">
            <a:spLocks noGrp="1"/>
          </p:cNvSpPr>
          <p:nvPr>
            <p:ph type="body" idx="13"/>
          </p:nvPr>
        </p:nvSpPr>
        <p:spPr>
          <a:xfrm>
            <a:off x="4529002" y="549160"/>
            <a:ext cx="4588896" cy="821393"/>
          </a:xfrm>
          <a:prstGeom prst="rect">
            <a:avLst/>
          </a:prstGeom>
        </p:spPr>
        <p:txBody>
          <a:bodyPr vert="horz" numCol="1" anchor="t">
            <a:normAutofit/>
          </a:bodyPr>
          <a:lstStyle>
            <a:lvl1pPr marL="0" marR="0" indent="0" algn="l" defTabSz="457200" rtl="0" eaLnBrk="1" fontAlgn="auto" latinLnBrk="0" hangingPunct="1">
              <a:lnSpc>
                <a:spcPct val="200000"/>
              </a:lnSpc>
              <a:spcBef>
                <a:spcPts val="2200"/>
              </a:spcBef>
              <a:spcAft>
                <a:spcPts val="0"/>
              </a:spcAft>
              <a:buClrTx/>
              <a:buSzTx/>
              <a:buFontTx/>
              <a:buNone/>
              <a:defRPr sz="2000" b="1" kern="200" spc="100" baseline="0">
                <a:solidFill>
                  <a:schemeClr val="tx2">
                    <a:lumMod val="95000"/>
                    <a:lumOff val="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
        <p:nvSpPr>
          <p:cNvPr id="25" name="正文级别 1…"/>
          <p:cNvSpPr txBox="1">
            <a:spLocks noGrp="1"/>
          </p:cNvSpPr>
          <p:nvPr>
            <p:ph type="body" idx="14"/>
          </p:nvPr>
        </p:nvSpPr>
        <p:spPr>
          <a:xfrm>
            <a:off x="4209032" y="1451695"/>
            <a:ext cx="4908866" cy="819793"/>
          </a:xfrm>
          <a:prstGeom prst="rect">
            <a:avLst/>
          </a:prstGeom>
        </p:spPr>
        <p:txBody>
          <a:bodyPr vert="horz" numCol="1" anchor="t">
            <a:normAutofit/>
          </a:bodyPr>
          <a:lstStyle>
            <a:lvl1pPr marL="0" marR="0" indent="0" algn="l" defTabSz="457200" rtl="0" eaLnBrk="1" fontAlgn="auto" latinLnBrk="0" hangingPunct="1">
              <a:lnSpc>
                <a:spcPct val="20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
        <p:nvSpPr>
          <p:cNvPr id="26" name="正文级别 1…"/>
          <p:cNvSpPr txBox="1">
            <a:spLocks noGrp="1"/>
          </p:cNvSpPr>
          <p:nvPr>
            <p:ph type="body" idx="15"/>
          </p:nvPr>
        </p:nvSpPr>
        <p:spPr>
          <a:xfrm>
            <a:off x="3859056" y="2343486"/>
            <a:ext cx="5258842" cy="804663"/>
          </a:xfrm>
          <a:prstGeom prst="rect">
            <a:avLst/>
          </a:prstGeom>
        </p:spPr>
        <p:txBody>
          <a:bodyPr vert="horz" numCol="1" anchor="t">
            <a:normAutofit/>
          </a:bodyPr>
          <a:lstStyle>
            <a:lvl1pPr marL="0" marR="0" indent="0" algn="l" defTabSz="457200" rtl="0" eaLnBrk="1" fontAlgn="auto" latinLnBrk="0" hangingPunct="1">
              <a:lnSpc>
                <a:spcPct val="20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
        <p:nvSpPr>
          <p:cNvPr id="28" name="正文级别 1…"/>
          <p:cNvSpPr txBox="1">
            <a:spLocks noGrp="1"/>
          </p:cNvSpPr>
          <p:nvPr>
            <p:ph type="body" idx="16"/>
          </p:nvPr>
        </p:nvSpPr>
        <p:spPr>
          <a:xfrm>
            <a:off x="3302682" y="3236536"/>
            <a:ext cx="5815215" cy="820827"/>
          </a:xfrm>
          <a:prstGeom prst="rect">
            <a:avLst/>
          </a:prstGeom>
        </p:spPr>
        <p:txBody>
          <a:bodyPr vert="horz" numCol="1" anchor="t">
            <a:normAutofit/>
          </a:bodyPr>
          <a:lstStyle>
            <a:lvl1pPr marL="0" marR="0" indent="0" algn="l" defTabSz="457200" rtl="0" eaLnBrk="1" fontAlgn="auto" latinLnBrk="0" hangingPunct="1">
              <a:lnSpc>
                <a:spcPct val="20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21_Comparison">
    <p:bg>
      <p:bgPr>
        <a:solidFill>
          <a:schemeClr val="bg1"/>
        </a:solidFill>
        <a:effectLst/>
      </p:bgPr>
    </p:bg>
    <p:spTree>
      <p:nvGrpSpPr>
        <p:cNvPr id="1" name=""/>
        <p:cNvGrpSpPr/>
        <p:nvPr/>
      </p:nvGrpSpPr>
      <p:grpSpPr>
        <a:xfrm>
          <a:off x="0" y="0"/>
          <a:ext cx="0" cy="0"/>
          <a:chOff x="0" y="0"/>
          <a:chExt cx="0" cy="0"/>
        </a:xfrm>
      </p:grpSpPr>
      <p:pic>
        <p:nvPicPr>
          <p:cNvPr id="7170" name="图片 24"/>
          <p:cNvPicPr>
            <a:picLocks noChangeAspect="1"/>
          </p:cNvPicPr>
          <p:nvPr userDrawn="1"/>
        </p:nvPicPr>
        <p:blipFill>
          <a:blip r:embed="rId2"/>
          <a:stretch>
            <a:fillRect/>
          </a:stretch>
        </p:blipFill>
        <p:spPr>
          <a:xfrm>
            <a:off x="-12700" y="0"/>
            <a:ext cx="2927350" cy="5141913"/>
          </a:xfrm>
          <a:prstGeom prst="rect">
            <a:avLst/>
          </a:prstGeom>
          <a:noFill/>
          <a:ln w="9525">
            <a:noFill/>
          </a:ln>
        </p:spPr>
      </p:pic>
      <p:pic>
        <p:nvPicPr>
          <p:cNvPr id="7171" name="矩形 26"/>
          <p:cNvPicPr/>
          <p:nvPr userDrawn="1"/>
        </p:nvPicPr>
        <p:blipFill>
          <a:blip r:embed="rId3"/>
          <a:stretch>
            <a:fillRect/>
          </a:stretch>
        </p:blipFill>
        <p:spPr>
          <a:xfrm>
            <a:off x="-25400" y="0"/>
            <a:ext cx="2946400" cy="5143500"/>
          </a:xfrm>
          <a:prstGeom prst="rect">
            <a:avLst/>
          </a:prstGeom>
          <a:noFill/>
          <a:ln w="9525">
            <a:noFill/>
          </a:ln>
        </p:spPr>
      </p:pic>
      <p:sp>
        <p:nvSpPr>
          <p:cNvPr id="52" name="文本框 51"/>
          <p:cNvSpPr txBox="1"/>
          <p:nvPr/>
        </p:nvSpPr>
        <p:spPr>
          <a:xfrm>
            <a:off x="620468" y="1558433"/>
            <a:ext cx="1550120"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dist" defTabSz="457200" rtl="0" eaLnBrk="1" fontAlgn="auto" latinLnBrk="0" hangingPunct="0">
              <a:lnSpc>
                <a:spcPct val="150000"/>
              </a:lnSpc>
              <a:spcBef>
                <a:spcPts val="0"/>
              </a:spcBef>
              <a:spcAft>
                <a:spcPts val="0"/>
              </a:spcAft>
              <a:buClrTx/>
              <a:buSzTx/>
              <a:buFontTx/>
              <a:buNone/>
              <a:defRPr/>
            </a:pPr>
            <a:r>
              <a:rPr kumimoji="0" lang="zh-CN" altLang="en-US" sz="40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rPr>
              <a:t>目</a:t>
            </a:r>
            <a:endParaRPr kumimoji="0" lang="en-US" altLang="zh-CN" sz="40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endParaRPr>
          </a:p>
          <a:p>
            <a:pPr marL="0" marR="0" lvl="0" indent="0" algn="dist" defTabSz="457200" rtl="0" eaLnBrk="1" fontAlgn="auto" latinLnBrk="0" hangingPunct="0">
              <a:lnSpc>
                <a:spcPct val="150000"/>
              </a:lnSpc>
              <a:spcBef>
                <a:spcPts val="0"/>
              </a:spcBef>
              <a:spcAft>
                <a:spcPts val="0"/>
              </a:spcAft>
              <a:buClrTx/>
              <a:buSzTx/>
              <a:buFontTx/>
              <a:buNone/>
              <a:defRPr/>
            </a:pPr>
            <a:r>
              <a:rPr kumimoji="0" lang="zh-CN" altLang="en-US" sz="40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rPr>
              <a:t>录</a:t>
            </a:r>
            <a:endParaRPr kumimoji="0" lang="zh-CN" altLang="en-US" sz="40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endParaRPr>
          </a:p>
        </p:txBody>
      </p:sp>
      <p:sp>
        <p:nvSpPr>
          <p:cNvPr id="53" name="矩形 52"/>
          <p:cNvSpPr/>
          <p:nvPr/>
        </p:nvSpPr>
        <p:spPr>
          <a:xfrm>
            <a:off x="703778" y="1410696"/>
            <a:ext cx="1412697" cy="2401015"/>
          </a:xfrm>
          <a:prstGeom prst="rect">
            <a:avLst/>
          </a:prstGeom>
          <a:noFill/>
          <a:ln w="15875" cap="flat">
            <a:solidFill>
              <a:schemeClr val="bg1">
                <a:alpha val="83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1"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n-lt"/>
              <a:ea typeface="+mn-ea"/>
              <a:cs typeface="+mn-cs"/>
              <a:sym typeface="Calibri" panose="020F0502020204030204"/>
            </a:endParaRPr>
          </a:p>
        </p:txBody>
      </p:sp>
      <p:pic>
        <p:nvPicPr>
          <p:cNvPr id="7174" name="图片 35" descr="图片包含 游戏机, 画&#10;&#10;描述已自动生成"/>
          <p:cNvPicPr>
            <a:picLocks noChangeAspect="1"/>
          </p:cNvPicPr>
          <p:nvPr userDrawn="1"/>
        </p:nvPicPr>
        <p:blipFill>
          <a:blip r:embed="rId4"/>
          <a:stretch>
            <a:fillRect/>
          </a:stretch>
        </p:blipFill>
        <p:spPr>
          <a:xfrm>
            <a:off x="388938" y="247650"/>
            <a:ext cx="1185862" cy="182563"/>
          </a:xfrm>
          <a:prstGeom prst="rect">
            <a:avLst/>
          </a:prstGeom>
          <a:noFill/>
          <a:ln w="9525">
            <a:noFill/>
          </a:ln>
        </p:spPr>
      </p:pic>
      <p:sp>
        <p:nvSpPr>
          <p:cNvPr id="55" name="Text Box 5"/>
          <p:cNvSpPr txBox="1">
            <a:spLocks noChangeArrowheads="1"/>
          </p:cNvSpPr>
          <p:nvPr/>
        </p:nvSpPr>
        <p:spPr bwMode="auto">
          <a:xfrm>
            <a:off x="8107363" y="4900613"/>
            <a:ext cx="854075" cy="127000"/>
          </a:xfrm>
          <a:prstGeom prst="rect">
            <a:avLst/>
          </a:prstGeom>
          <a:noFill/>
          <a:ln>
            <a:noFill/>
          </a:ln>
        </p:spPr>
        <p:txBody>
          <a:bodyPr lIns="0" tIns="0" rIns="0" bIns="0" anchor="ctr">
            <a:spAutoFit/>
          </a:bodyPr>
          <a:p>
            <a:pPr lvl="0" algn="r" defTabSz="307975">
              <a:spcBef>
                <a:spcPct val="50000"/>
              </a:spcBef>
              <a:buNone/>
            </a:pPr>
            <a:fld id="{9A0DB2DC-4C9A-4742-B13C-FB6460FD3503}" type="slidenum">
              <a:rPr lang="en-US" altLang="zh-CN" sz="800" dirty="0">
                <a:solidFill>
                  <a:srgbClr val="6F6F6F"/>
                </a:solidFill>
                <a:latin typeface="方正兰亭黑简体" pitchFamily="2" charset="-122"/>
                <a:ea typeface="方正兰亭黑简体" pitchFamily="2" charset="-122"/>
                <a:sym typeface="Helvetica Neue" pitchFamily="2" charset="0"/>
              </a:rPr>
            </a:fld>
            <a:endParaRPr lang="en-US" altLang="zh-CN" sz="800" dirty="0">
              <a:solidFill>
                <a:srgbClr val="6F6F6F"/>
              </a:solidFill>
              <a:latin typeface="方正兰亭黑简体" pitchFamily="2" charset="-122"/>
              <a:ea typeface="方正兰亭黑简体" pitchFamily="2" charset="-122"/>
              <a:sym typeface="Helvetica Neue" pitchFamily="2" charset="0"/>
            </a:endParaRPr>
          </a:p>
        </p:txBody>
      </p:sp>
      <p:sp>
        <p:nvSpPr>
          <p:cNvPr id="56"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
        <p:nvSpPr>
          <p:cNvPr id="10" name="正文级别 1…"/>
          <p:cNvSpPr txBox="1">
            <a:spLocks noGrp="1"/>
          </p:cNvSpPr>
          <p:nvPr>
            <p:ph type="body" idx="12"/>
          </p:nvPr>
        </p:nvSpPr>
        <p:spPr>
          <a:xfrm>
            <a:off x="3079768" y="778120"/>
            <a:ext cx="6064232" cy="533525"/>
          </a:xfrm>
          <a:prstGeom prst="rect">
            <a:avLst/>
          </a:prstGeom>
        </p:spPr>
        <p:txBody>
          <a:bodyPr numCol="1">
            <a:normAutofit/>
          </a:bodyPr>
          <a:lstStyle>
            <a:lvl1pPr marL="0" marR="0" indent="0" algn="l" defTabSz="457200" rtl="0" eaLnBrk="1" fontAlgn="auto" latinLnBrk="0" hangingPunct="1">
              <a:lnSpc>
                <a:spcPct val="150000"/>
              </a:lnSpc>
              <a:spcBef>
                <a:spcPts val="2200"/>
              </a:spcBef>
              <a:spcAft>
                <a:spcPts val="0"/>
              </a:spcAft>
              <a:buClrTx/>
              <a:buSzTx/>
              <a:buFontTx/>
              <a:buNone/>
              <a:defRPr sz="2000" b="1" kern="200" spc="100" baseline="0">
                <a:solidFill>
                  <a:srgbClr val="00B1B9"/>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a:t>单击此处编辑母版文本样式</a:t>
            </a:r>
            <a:endParaRPr lang="zh-CN" altLang="en-US"/>
          </a:p>
        </p:txBody>
      </p:sp>
      <p:sp>
        <p:nvSpPr>
          <p:cNvPr id="23" name="正文级别 1…"/>
          <p:cNvSpPr txBox="1">
            <a:spLocks noGrp="1"/>
          </p:cNvSpPr>
          <p:nvPr>
            <p:ph type="body" idx="13"/>
          </p:nvPr>
        </p:nvSpPr>
        <p:spPr>
          <a:xfrm>
            <a:off x="3079768" y="1722757"/>
            <a:ext cx="6064232" cy="533525"/>
          </a:xfrm>
          <a:prstGeom prst="rect">
            <a:avLst/>
          </a:prstGeom>
        </p:spPr>
        <p:txBody>
          <a:bodyPr numCol="1">
            <a:normAutofit/>
          </a:bodyPr>
          <a:lstStyle>
            <a:lvl1pPr marL="0" marR="0" indent="0" algn="l" defTabSz="457200" rtl="0" eaLnBrk="1" fontAlgn="auto" latinLnBrk="0" hangingPunct="1">
              <a:lnSpc>
                <a:spcPct val="15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a:t>单击此处编辑母版文本样式</a:t>
            </a:r>
            <a:endParaRPr lang="zh-CN" altLang="en-US"/>
          </a:p>
        </p:txBody>
      </p:sp>
      <p:sp>
        <p:nvSpPr>
          <p:cNvPr id="24" name="正文级别 1…"/>
          <p:cNvSpPr txBox="1">
            <a:spLocks noGrp="1"/>
          </p:cNvSpPr>
          <p:nvPr>
            <p:ph type="body" idx="14"/>
          </p:nvPr>
        </p:nvSpPr>
        <p:spPr>
          <a:xfrm>
            <a:off x="3079768" y="2690544"/>
            <a:ext cx="6064232" cy="533525"/>
          </a:xfrm>
          <a:prstGeom prst="rect">
            <a:avLst/>
          </a:prstGeom>
        </p:spPr>
        <p:txBody>
          <a:bodyPr numCol="1">
            <a:normAutofit/>
          </a:bodyPr>
          <a:lstStyle>
            <a:lvl1pPr marL="0" marR="0" indent="0" algn="l" defTabSz="457200" rtl="0" eaLnBrk="1" fontAlgn="auto" latinLnBrk="0" hangingPunct="1">
              <a:lnSpc>
                <a:spcPct val="15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a:t>单击此处编辑母版文本样式</a:t>
            </a:r>
            <a:endParaRPr lang="zh-CN" altLang="en-US"/>
          </a:p>
        </p:txBody>
      </p:sp>
      <p:sp>
        <p:nvSpPr>
          <p:cNvPr id="16" name="正文级别 1…"/>
          <p:cNvSpPr txBox="1">
            <a:spLocks noGrp="1"/>
          </p:cNvSpPr>
          <p:nvPr>
            <p:ph type="body" idx="15"/>
          </p:nvPr>
        </p:nvSpPr>
        <p:spPr>
          <a:xfrm>
            <a:off x="3079767" y="3658331"/>
            <a:ext cx="6064233" cy="533525"/>
          </a:xfrm>
          <a:prstGeom prst="rect">
            <a:avLst/>
          </a:prstGeom>
        </p:spPr>
        <p:txBody>
          <a:bodyPr numCol="1">
            <a:normAutofit/>
          </a:bodyPr>
          <a:lstStyle>
            <a:lvl1pPr marL="0" marR="0" indent="0" algn="l" defTabSz="457200" rtl="0" eaLnBrk="1" fontAlgn="auto" latinLnBrk="0" hangingPunct="1">
              <a:lnSpc>
                <a:spcPct val="150000"/>
              </a:lnSpc>
              <a:spcBef>
                <a:spcPts val="2200"/>
              </a:spcBef>
              <a:spcAft>
                <a:spcPts val="0"/>
              </a:spcAft>
              <a:buClrTx/>
              <a:buSzTx/>
              <a:buFontTx/>
              <a:buNone/>
              <a:defRPr sz="2000" kern="200" spc="100" baseline="0">
                <a:solidFill>
                  <a:schemeClr val="tx1">
                    <a:lumMod val="75000"/>
                    <a:lumOff val="25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a:t>单击此处编辑母版文本样式</a:t>
            </a:r>
            <a:endParaRPr lang="zh-CN" altLang="en-US"/>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7_Comparison">
    <p:bg>
      <p:bgPr>
        <a:solidFill>
          <a:schemeClr val="bg1"/>
        </a:solidFill>
        <a:effectLst/>
      </p:bgPr>
    </p:bg>
    <p:spTree>
      <p:nvGrpSpPr>
        <p:cNvPr id="1" name=""/>
        <p:cNvGrpSpPr/>
        <p:nvPr/>
      </p:nvGrpSpPr>
      <p:grpSpPr>
        <a:xfrm>
          <a:off x="0" y="0"/>
          <a:ext cx="0" cy="0"/>
          <a:chOff x="0" y="0"/>
          <a:chExt cx="0" cy="0"/>
        </a:xfrm>
      </p:grpSpPr>
      <p:pic>
        <p:nvPicPr>
          <p:cNvPr id="8194" name="图片 24" descr="图片包含 游戏机&#10;&#10;描述已自动生成"/>
          <p:cNvPicPr>
            <a:picLocks noChangeAspect="1"/>
          </p:cNvPicPr>
          <p:nvPr userDrawn="1"/>
        </p:nvPicPr>
        <p:blipFill>
          <a:blip r:embed="rId2"/>
          <a:stretch>
            <a:fillRect/>
          </a:stretch>
        </p:blipFill>
        <p:spPr>
          <a:xfrm>
            <a:off x="1588" y="1163638"/>
            <a:ext cx="9142412" cy="3152775"/>
          </a:xfrm>
          <a:prstGeom prst="rect">
            <a:avLst/>
          </a:prstGeom>
          <a:noFill/>
          <a:ln w="9525">
            <a:noFill/>
          </a:ln>
        </p:spPr>
      </p:pic>
      <p:sp>
        <p:nvSpPr>
          <p:cNvPr id="51" name="矩形 50"/>
          <p:cNvSpPr/>
          <p:nvPr/>
        </p:nvSpPr>
        <p:spPr>
          <a:xfrm>
            <a:off x="5076" y="1162880"/>
            <a:ext cx="9144000" cy="3153600"/>
          </a:xfrm>
          <a:prstGeom prst="rect">
            <a:avLst/>
          </a:prstGeom>
          <a:gradFill flip="none" rotWithShape="0">
            <a:gsLst>
              <a:gs pos="0">
                <a:srgbClr val="008FFA">
                  <a:alpha val="49000"/>
                </a:srgbClr>
              </a:gs>
              <a:gs pos="100000">
                <a:srgbClr val="15B0B8"/>
              </a:gs>
            </a:gsLst>
            <a:lin ang="0" scaled="0"/>
            <a:tileRect/>
          </a:gradFill>
          <a:ln w="25400" cap="flat">
            <a:noFill/>
            <a:prstDash val="solid"/>
            <a:round/>
          </a:ln>
          <a:effectLst/>
          <a:sp3d/>
        </p:spPr>
        <p:style>
          <a:lnRef idx="0">
            <a:scrgbClr r="0" g="0" b="0"/>
          </a:lnRef>
          <a:fillRef idx="0">
            <a:scrgbClr r="0" g="0" b="0"/>
          </a:fillRef>
          <a:effectRef idx="0">
            <a:scrgbClr r="0" g="0" b="0"/>
          </a:effectRef>
          <a:fontRef idx="none"/>
        </p:style>
        <p:txBody>
          <a:bodyPr spcFirstLastPara="1" lIns="45719" tIns="45719" rIns="45719" bIns="45719" spcCol="38100" anchor="ctr"/>
          <a:lstStyle/>
          <a:p>
            <a:pPr marL="0" marR="0" lvl="0" indent="0" algn="l" defTabSz="457200" rtl="0" eaLnBrk="1"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2" name="Rectangle 37"/>
          <p:cNvSpPr txBox="1">
            <a:spLocks noChangeArrowheads="1"/>
          </p:cNvSpPr>
          <p:nvPr/>
        </p:nvSpPr>
        <p:spPr bwMode="auto">
          <a:xfrm>
            <a:off x="6948488" y="4924425"/>
            <a:ext cx="2187575" cy="107950"/>
          </a:xfrm>
          <a:prstGeom prst="rect">
            <a:avLst/>
          </a:prstGeom>
          <a:noFill/>
          <a:ln>
            <a:noFill/>
          </a:ln>
        </p:spPr>
        <p:txBody>
          <a:bodyPr lIns="0" tIns="0" rIns="0" bIns="0" anchor="ctr">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微软雅黑" panose="020B0503020204020204" pitchFamily="34" charset="-122"/>
                <a:sym typeface="微软雅黑" panose="020B0503020204020204" pitchFamily="34" charset="-122"/>
              </a:rPr>
              <a:t>版权所有</a:t>
            </a:r>
            <a:r>
              <a:rPr kumimoji="0" lang="en-US"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微软雅黑" panose="020B0503020204020204" pitchFamily="34" charset="-122"/>
                <a:sym typeface="微软雅黑" panose="020B0503020204020204" pitchFamily="34" charset="-122"/>
              </a:rPr>
              <a:t>©2000-2020</a:t>
            </a: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微软雅黑" panose="020B0503020204020204" pitchFamily="34" charset="-122"/>
                <a:sym typeface="微软雅黑" panose="020B0503020204020204" pitchFamily="34" charset="-122"/>
              </a:rPr>
              <a:t>金蝶天燕云计算股份有限公司</a:t>
            </a:r>
            <a:endPar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微软雅黑" panose="020B0503020204020204" pitchFamily="34" charset="-122"/>
              <a:sym typeface="微软雅黑" panose="020B0503020204020204" pitchFamily="34" charset="-122"/>
            </a:endParaRPr>
          </a:p>
        </p:txBody>
      </p:sp>
      <p:pic>
        <p:nvPicPr>
          <p:cNvPr id="8197" name="图片 32" descr="图片包含 游戏机, 画&#10;&#10;描述已自动生成"/>
          <p:cNvPicPr>
            <a:picLocks noChangeAspect="1"/>
          </p:cNvPicPr>
          <p:nvPr userDrawn="1"/>
        </p:nvPicPr>
        <p:blipFill>
          <a:blip r:embed="rId3"/>
          <a:stretch>
            <a:fillRect/>
          </a:stretch>
        </p:blipFill>
        <p:spPr>
          <a:xfrm>
            <a:off x="373063" y="293688"/>
            <a:ext cx="1273175" cy="196850"/>
          </a:xfrm>
          <a:prstGeom prst="rect">
            <a:avLst/>
          </a:prstGeom>
          <a:noFill/>
          <a:ln w="9525">
            <a:noFill/>
          </a:ln>
        </p:spPr>
      </p:pic>
      <p:sp>
        <p:nvSpPr>
          <p:cNvPr id="54" name="文本框 53"/>
          <p:cNvSpPr txBox="1"/>
          <p:nvPr/>
        </p:nvSpPr>
        <p:spPr>
          <a:xfrm>
            <a:off x="3763167" y="1488492"/>
            <a:ext cx="1733507" cy="584773"/>
          </a:xfrm>
          <a:prstGeom prst="rect">
            <a:avLst/>
          </a:prstGeom>
          <a:noFill/>
          <a:ln w="34925"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dist" defTabSz="457200" rtl="0" eaLnBrk="1" fontAlgn="auto" latinLnBrk="0" hangingPunct="0">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rPr>
              <a:t>目录</a:t>
            </a:r>
            <a:endParaRPr kumimoji="0" lang="zh-CN" altLang="en-US" sz="3200" b="0"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endParaRPr>
          </a:p>
        </p:txBody>
      </p:sp>
      <p:sp>
        <p:nvSpPr>
          <p:cNvPr id="55"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
        <p:nvSpPr>
          <p:cNvPr id="7" name="正文级别 1…"/>
          <p:cNvSpPr txBox="1">
            <a:spLocks noGrp="1"/>
          </p:cNvSpPr>
          <p:nvPr>
            <p:ph type="body" idx="12"/>
          </p:nvPr>
        </p:nvSpPr>
        <p:spPr>
          <a:xfrm>
            <a:off x="1886597" y="2209939"/>
            <a:ext cx="5370805" cy="909700"/>
          </a:xfrm>
          <a:prstGeom prst="rect">
            <a:avLst/>
          </a:prstGeom>
        </p:spPr>
        <p:txBody>
          <a:bodyPr numCol="1">
            <a:normAutofit/>
          </a:bodyPr>
          <a:lstStyle>
            <a:lvl1pPr marL="0" marR="0" indent="0" algn="ctr" defTabSz="457200" rtl="0" eaLnBrk="1" fontAlgn="auto" latinLnBrk="0" hangingPunct="1">
              <a:lnSpc>
                <a:spcPct val="200000"/>
              </a:lnSpc>
              <a:spcBef>
                <a:spcPts val="2200"/>
              </a:spcBef>
              <a:spcAft>
                <a:spcPts val="0"/>
              </a:spcAft>
              <a:buClrTx/>
              <a:buSzTx/>
              <a:buFontTx/>
              <a:buNone/>
              <a:defRPr sz="2000" b="1" kern="200" spc="100" baseline="0">
                <a:solidFill>
                  <a:srgbClr val="FFFFFF"/>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23_Comparison">
    <p:bg>
      <p:bgPr>
        <a:solidFill>
          <a:schemeClr val="bg1"/>
        </a:solidFill>
        <a:effectLst/>
      </p:bgPr>
    </p:bg>
    <p:spTree>
      <p:nvGrpSpPr>
        <p:cNvPr id="1" name=""/>
        <p:cNvGrpSpPr/>
        <p:nvPr/>
      </p:nvGrpSpPr>
      <p:grpSpPr>
        <a:xfrm>
          <a:off x="0" y="0"/>
          <a:ext cx="0" cy="0"/>
          <a:chOff x="0" y="0"/>
          <a:chExt cx="0" cy="0"/>
        </a:xfrm>
      </p:grpSpPr>
      <p:pic>
        <p:nvPicPr>
          <p:cNvPr id="9218" name="图片 32" descr="图片包含 游戏机, 画&#10;&#10;描述已自动生成"/>
          <p:cNvPicPr>
            <a:picLocks noChangeAspect="1"/>
          </p:cNvPicPr>
          <p:nvPr userDrawn="1"/>
        </p:nvPicPr>
        <p:blipFill>
          <a:blip r:embed="rId2"/>
          <a:stretch>
            <a:fillRect/>
          </a:stretch>
        </p:blipFill>
        <p:spPr>
          <a:xfrm>
            <a:off x="7688263" y="236538"/>
            <a:ext cx="1273175" cy="196850"/>
          </a:xfrm>
          <a:prstGeom prst="rect">
            <a:avLst/>
          </a:prstGeom>
          <a:noFill/>
          <a:ln w="9525">
            <a:noFill/>
          </a:ln>
        </p:spPr>
      </p:pic>
      <p:grpSp>
        <p:nvGrpSpPr>
          <p:cNvPr id="9219" name="组合 51"/>
          <p:cNvGrpSpPr/>
          <p:nvPr userDrawn="1"/>
        </p:nvGrpSpPr>
        <p:grpSpPr>
          <a:xfrm>
            <a:off x="-1069975" y="0"/>
            <a:ext cx="947738" cy="5108575"/>
            <a:chOff x="-986592" y="17928"/>
            <a:chExt cx="948451" cy="5108916"/>
          </a:xfrm>
        </p:grpSpPr>
        <p:sp>
          <p:nvSpPr>
            <p:cNvPr id="52" name="矩形 51"/>
            <p:cNvSpPr/>
            <p:nvPr/>
          </p:nvSpPr>
          <p:spPr>
            <a:xfrm>
              <a:off x="-483143" y="1528941"/>
              <a:ext cx="432000" cy="612000"/>
            </a:xfrm>
            <a:prstGeom prst="rect">
              <a:avLst/>
            </a:prstGeom>
            <a:solidFill>
              <a:srgbClr val="24215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3" name="矩形 52"/>
            <p:cNvSpPr/>
            <p:nvPr/>
          </p:nvSpPr>
          <p:spPr>
            <a:xfrm>
              <a:off x="-985846" y="1524279"/>
              <a:ext cx="432000" cy="612000"/>
            </a:xfrm>
            <a:prstGeom prst="rect">
              <a:avLst/>
            </a:prstGeom>
            <a:solidFill>
              <a:srgbClr val="1776E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4" name="矩形 53"/>
            <p:cNvSpPr/>
            <p:nvPr/>
          </p:nvSpPr>
          <p:spPr>
            <a:xfrm>
              <a:off x="-986592" y="3765235"/>
              <a:ext cx="432000" cy="612000"/>
            </a:xfrm>
            <a:prstGeom prst="rect">
              <a:avLst/>
            </a:prstGeom>
            <a:solidFill>
              <a:srgbClr val="7ACA5C"/>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5" name="矩形 54"/>
            <p:cNvSpPr/>
            <p:nvPr/>
          </p:nvSpPr>
          <p:spPr>
            <a:xfrm>
              <a:off x="-470141" y="773522"/>
              <a:ext cx="432000" cy="612000"/>
            </a:xfrm>
            <a:prstGeom prst="rect">
              <a:avLst/>
            </a:prstGeom>
            <a:solidFill>
              <a:srgbClr val="00B1B9"/>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6" name="矩形 55"/>
            <p:cNvSpPr/>
            <p:nvPr/>
          </p:nvSpPr>
          <p:spPr>
            <a:xfrm>
              <a:off x="-972844" y="764404"/>
              <a:ext cx="432000" cy="612000"/>
            </a:xfrm>
            <a:prstGeom prst="rect">
              <a:avLst/>
            </a:prstGeom>
            <a:solidFill>
              <a:srgbClr val="1ACDD8"/>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7" name="矩形 56"/>
            <p:cNvSpPr/>
            <p:nvPr/>
          </p:nvSpPr>
          <p:spPr>
            <a:xfrm>
              <a:off x="-486092" y="3766904"/>
              <a:ext cx="432000" cy="612000"/>
            </a:xfrm>
            <a:prstGeom prst="rect">
              <a:avLst/>
            </a:prstGeom>
            <a:solidFill>
              <a:srgbClr val="18BE8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8" name="矩形 57"/>
            <p:cNvSpPr/>
            <p:nvPr/>
          </p:nvSpPr>
          <p:spPr>
            <a:xfrm>
              <a:off x="-483143" y="3024910"/>
              <a:ext cx="432000" cy="612000"/>
            </a:xfrm>
            <a:prstGeom prst="rect">
              <a:avLst/>
            </a:prstGeom>
            <a:solidFill>
              <a:srgbClr val="0CA0E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9" name="矩形 58"/>
            <p:cNvSpPr/>
            <p:nvPr/>
          </p:nvSpPr>
          <p:spPr>
            <a:xfrm>
              <a:off x="-985846" y="3015131"/>
              <a:ext cx="432000" cy="612000"/>
            </a:xfrm>
            <a:prstGeom prst="rect">
              <a:avLst/>
            </a:prstGeom>
            <a:solidFill>
              <a:srgbClr val="25B3F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0" name="矩形 59"/>
            <p:cNvSpPr/>
            <p:nvPr/>
          </p:nvSpPr>
          <p:spPr>
            <a:xfrm>
              <a:off x="-483143" y="2276926"/>
              <a:ext cx="432000" cy="612000"/>
            </a:xfrm>
            <a:prstGeom prst="rect">
              <a:avLst/>
            </a:prstGeom>
            <a:solidFill>
              <a:srgbClr val="4E41C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1" name="矩形 60"/>
            <p:cNvSpPr/>
            <p:nvPr/>
          </p:nvSpPr>
          <p:spPr>
            <a:xfrm>
              <a:off x="-985846" y="2266486"/>
              <a:ext cx="432000" cy="612000"/>
            </a:xfrm>
            <a:prstGeom prst="rect">
              <a:avLst/>
            </a:prstGeom>
            <a:solidFill>
              <a:srgbClr val="9F55FB"/>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2" name="矩形 61"/>
            <p:cNvSpPr/>
            <p:nvPr/>
          </p:nvSpPr>
          <p:spPr>
            <a:xfrm>
              <a:off x="-985846" y="4507051"/>
              <a:ext cx="432000" cy="612000"/>
            </a:xfrm>
            <a:prstGeom prst="rect">
              <a:avLst/>
            </a:pr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3" name="矩形 62"/>
            <p:cNvSpPr/>
            <p:nvPr/>
          </p:nvSpPr>
          <p:spPr>
            <a:xfrm>
              <a:off x="-483143" y="4514844"/>
              <a:ext cx="432000" cy="612000"/>
            </a:xfrm>
            <a:prstGeom prst="rect">
              <a:avLst/>
            </a:prstGeom>
            <a:solidFill>
              <a:srgbClr val="FA928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4" name="矩形 63"/>
            <p:cNvSpPr/>
            <p:nvPr/>
          </p:nvSpPr>
          <p:spPr>
            <a:xfrm>
              <a:off x="-483143" y="22590"/>
              <a:ext cx="432000" cy="612000"/>
            </a:xfrm>
            <a:prstGeom prst="rect">
              <a:avLst/>
            </a:prstGeom>
            <a:solidFill>
              <a:srgbClr val="D5D5D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5" name="矩形 64"/>
            <p:cNvSpPr/>
            <p:nvPr/>
          </p:nvSpPr>
          <p:spPr>
            <a:xfrm>
              <a:off x="-985846" y="17928"/>
              <a:ext cx="432000" cy="612000"/>
            </a:xfrm>
            <a:prstGeom prst="rect">
              <a:avLst/>
            </a:prstGeom>
            <a:solidFill>
              <a:schemeClr val="bg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6" name="TextBox 43"/>
            <p:cNvSpPr txBox="1">
              <a:spLocks noChangeArrowheads="1"/>
            </p:cNvSpPr>
            <p:nvPr/>
          </p:nvSpPr>
          <p:spPr bwMode="auto">
            <a:xfrm>
              <a:off x="-946875" y="217966"/>
              <a:ext cx="24942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7" name="TextBox 43"/>
            <p:cNvSpPr txBox="1">
              <a:spLocks noChangeArrowheads="1"/>
            </p:cNvSpPr>
            <p:nvPr/>
          </p:nvSpPr>
          <p:spPr bwMode="auto">
            <a:xfrm>
              <a:off x="-421016" y="217966"/>
              <a:ext cx="355868" cy="415953"/>
            </a:xfrm>
            <a:prstGeom prst="rect">
              <a:avLst/>
            </a:prstGeom>
            <a:solidFill>
              <a:srgbClr val="D5D5D5"/>
            </a:solid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8" name="TextBox 43"/>
            <p:cNvSpPr txBox="1">
              <a:spLocks noChangeArrowheads="1"/>
            </p:cNvSpPr>
            <p:nvPr/>
          </p:nvSpPr>
          <p:spPr bwMode="auto">
            <a:xfrm>
              <a:off x="-965939" y="1694440"/>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9" name="TextBox 43"/>
            <p:cNvSpPr txBox="1">
              <a:spLocks noChangeArrowheads="1"/>
            </p:cNvSpPr>
            <p:nvPr/>
          </p:nvSpPr>
          <p:spPr bwMode="auto">
            <a:xfrm>
              <a:off x="-421016" y="1719842"/>
              <a:ext cx="303440"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0" name="TextBox 43"/>
            <p:cNvSpPr txBox="1">
              <a:spLocks noChangeArrowheads="1"/>
            </p:cNvSpPr>
            <p:nvPr/>
          </p:nvSpPr>
          <p:spPr bwMode="auto">
            <a:xfrm>
              <a:off x="-969117" y="2442203"/>
              <a:ext cx="357457"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1" name="TextBox 43"/>
            <p:cNvSpPr txBox="1">
              <a:spLocks noChangeArrowheads="1"/>
            </p:cNvSpPr>
            <p:nvPr/>
          </p:nvSpPr>
          <p:spPr bwMode="auto">
            <a:xfrm>
              <a:off x="-421016" y="2461254"/>
              <a:ext cx="347924"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78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65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2" name="TextBox 43"/>
            <p:cNvSpPr txBox="1">
              <a:spLocks noChangeArrowheads="1"/>
            </p:cNvSpPr>
            <p:nvPr/>
          </p:nvSpPr>
          <p:spPr bwMode="auto">
            <a:xfrm>
              <a:off x="-959585" y="3197903"/>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179</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3" name="TextBox 43"/>
            <p:cNvSpPr txBox="1">
              <a:spLocks noChangeArrowheads="1"/>
            </p:cNvSpPr>
            <p:nvPr/>
          </p:nvSpPr>
          <p:spPr bwMode="auto">
            <a:xfrm>
              <a:off x="-421016" y="3209016"/>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160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4" name="TextBox 43"/>
            <p:cNvSpPr txBox="1">
              <a:spLocks noChangeArrowheads="1"/>
            </p:cNvSpPr>
            <p:nvPr/>
          </p:nvSpPr>
          <p:spPr bwMode="auto">
            <a:xfrm>
              <a:off x="-950052" y="994306"/>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205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5" name="TextBox 43"/>
            <p:cNvSpPr txBox="1">
              <a:spLocks noChangeArrowheads="1"/>
            </p:cNvSpPr>
            <p:nvPr/>
          </p:nvSpPr>
          <p:spPr bwMode="auto">
            <a:xfrm>
              <a:off x="-401952" y="976842"/>
              <a:ext cx="357456" cy="414366"/>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185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6" name="TextBox 43"/>
            <p:cNvSpPr txBox="1">
              <a:spLocks noChangeArrowheads="1"/>
            </p:cNvSpPr>
            <p:nvPr/>
          </p:nvSpPr>
          <p:spPr bwMode="auto">
            <a:xfrm>
              <a:off x="-463912" y="3961541"/>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24</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7" name="TextBox 43"/>
            <p:cNvSpPr txBox="1">
              <a:spLocks noChangeArrowheads="1"/>
            </p:cNvSpPr>
            <p:nvPr/>
          </p:nvSpPr>
          <p:spPr bwMode="auto">
            <a:xfrm>
              <a:off x="-924633" y="3945665"/>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8" name="TextBox 43"/>
            <p:cNvSpPr txBox="1">
              <a:spLocks noChangeArrowheads="1"/>
            </p:cNvSpPr>
            <p:nvPr/>
          </p:nvSpPr>
          <p:spPr bwMode="auto">
            <a:xfrm>
              <a:off x="-967528" y="4691840"/>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9" name="TextBox 43"/>
            <p:cNvSpPr txBox="1">
              <a:spLocks noChangeArrowheads="1"/>
            </p:cNvSpPr>
            <p:nvPr/>
          </p:nvSpPr>
          <p:spPr bwMode="auto">
            <a:xfrm>
              <a:off x="-421016" y="4691840"/>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0" name="TextBox 43"/>
            <p:cNvSpPr txBox="1">
              <a:spLocks noChangeArrowheads="1"/>
            </p:cNvSpPr>
            <p:nvPr/>
          </p:nvSpPr>
          <p:spPr bwMode="auto">
            <a:xfrm>
              <a:off x="-421016" y="773628"/>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主题色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1" name="TextBox 43"/>
            <p:cNvSpPr txBox="1">
              <a:spLocks noChangeArrowheads="1"/>
            </p:cNvSpPr>
            <p:nvPr/>
          </p:nvSpPr>
          <p:spPr bwMode="auto">
            <a:xfrm>
              <a:off x="-965939" y="772041"/>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2" name="TextBox 43"/>
            <p:cNvSpPr txBox="1">
              <a:spLocks noChangeArrowheads="1"/>
            </p:cNvSpPr>
            <p:nvPr/>
          </p:nvSpPr>
          <p:spPr bwMode="auto">
            <a:xfrm>
              <a:off x="-953230" y="43330"/>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3" name="TextBox 43"/>
            <p:cNvSpPr txBox="1">
              <a:spLocks noChangeArrowheads="1"/>
            </p:cNvSpPr>
            <p:nvPr/>
          </p:nvSpPr>
          <p:spPr bwMode="auto">
            <a:xfrm>
              <a:off x="-405129" y="417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4" name="TextBox 43"/>
            <p:cNvSpPr txBox="1">
              <a:spLocks noChangeArrowheads="1"/>
            </p:cNvSpPr>
            <p:nvPr/>
          </p:nvSpPr>
          <p:spPr bwMode="auto">
            <a:xfrm>
              <a:off x="-432138" y="1537267"/>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5" name="TextBox 43"/>
            <p:cNvSpPr txBox="1">
              <a:spLocks noChangeArrowheads="1"/>
            </p:cNvSpPr>
            <p:nvPr/>
          </p:nvSpPr>
          <p:spPr bwMode="auto">
            <a:xfrm>
              <a:off x="-962762" y="1535679"/>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6" name="TextBox 43"/>
            <p:cNvSpPr txBox="1">
              <a:spLocks noChangeArrowheads="1"/>
            </p:cNvSpPr>
            <p:nvPr/>
          </p:nvSpPr>
          <p:spPr bwMode="auto">
            <a:xfrm>
              <a:off x="-443258" y="22961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7" name="TextBox 43"/>
            <p:cNvSpPr txBox="1">
              <a:spLocks noChangeArrowheads="1"/>
            </p:cNvSpPr>
            <p:nvPr/>
          </p:nvSpPr>
          <p:spPr bwMode="auto">
            <a:xfrm>
              <a:off x="-975472" y="2294555"/>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8" name="TextBox 87"/>
            <p:cNvSpPr txBox="1">
              <a:spLocks noChangeArrowheads="1"/>
            </p:cNvSpPr>
            <p:nvPr/>
          </p:nvSpPr>
          <p:spPr bwMode="auto">
            <a:xfrm>
              <a:off x="-432138" y="3039143"/>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9" name="TextBox 43"/>
            <p:cNvSpPr txBox="1">
              <a:spLocks noChangeArrowheads="1"/>
            </p:cNvSpPr>
            <p:nvPr/>
          </p:nvSpPr>
          <p:spPr bwMode="auto">
            <a:xfrm>
              <a:off x="-962762" y="3037555"/>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0" name="TextBox 43"/>
            <p:cNvSpPr txBox="1">
              <a:spLocks noChangeArrowheads="1"/>
            </p:cNvSpPr>
            <p:nvPr/>
          </p:nvSpPr>
          <p:spPr bwMode="auto">
            <a:xfrm>
              <a:off x="-937343" y="3782142"/>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1" name="TextBox 43"/>
            <p:cNvSpPr txBox="1">
              <a:spLocks noChangeArrowheads="1"/>
            </p:cNvSpPr>
            <p:nvPr/>
          </p:nvSpPr>
          <p:spPr bwMode="auto">
            <a:xfrm>
              <a:off x="-465500" y="3799605"/>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2" name="TextBox 43"/>
            <p:cNvSpPr txBox="1">
              <a:spLocks noChangeArrowheads="1"/>
            </p:cNvSpPr>
            <p:nvPr/>
          </p:nvSpPr>
          <p:spPr bwMode="auto">
            <a:xfrm>
              <a:off x="-452790" y="4525142"/>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3" name="TextBox 43"/>
            <p:cNvSpPr txBox="1">
              <a:spLocks noChangeArrowheads="1"/>
            </p:cNvSpPr>
            <p:nvPr/>
          </p:nvSpPr>
          <p:spPr bwMode="auto">
            <a:xfrm>
              <a:off x="-983415" y="4523554"/>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grpSp>
      <p:sp>
        <p:nvSpPr>
          <p:cNvPr id="94" name="Text Box 5"/>
          <p:cNvSpPr txBox="1">
            <a:spLocks noChangeArrowheads="1"/>
          </p:cNvSpPr>
          <p:nvPr/>
        </p:nvSpPr>
        <p:spPr bwMode="auto">
          <a:xfrm>
            <a:off x="8107363" y="4900613"/>
            <a:ext cx="854075" cy="127000"/>
          </a:xfrm>
          <a:prstGeom prst="rect">
            <a:avLst/>
          </a:prstGeom>
          <a:noFill/>
          <a:ln>
            <a:noFill/>
          </a:ln>
        </p:spPr>
        <p:txBody>
          <a:bodyPr lIns="0" tIns="0" rIns="0" bIns="0" anchor="ctr">
            <a:spAutoFit/>
          </a:bodyPr>
          <a:p>
            <a:pPr lvl="0" algn="r" defTabSz="307975">
              <a:spcBef>
                <a:spcPct val="50000"/>
              </a:spcBef>
              <a:buNone/>
            </a:pPr>
            <a:fld id="{9A0DB2DC-4C9A-4742-B13C-FB6460FD3503}" type="slidenum">
              <a:rPr lang="en-US" altLang="zh-CN" sz="800" dirty="0">
                <a:solidFill>
                  <a:srgbClr val="6F6F6F"/>
                </a:solidFill>
                <a:latin typeface="方正兰亭黑简体" pitchFamily="2" charset="-122"/>
                <a:ea typeface="方正兰亭黑简体" pitchFamily="2" charset="-122"/>
                <a:sym typeface="Helvetica Neue" pitchFamily="2" charset="0"/>
              </a:rPr>
            </a:fld>
            <a:endParaRPr lang="en-US" altLang="zh-CN" sz="800" dirty="0">
              <a:solidFill>
                <a:srgbClr val="6F6F6F"/>
              </a:solidFill>
              <a:latin typeface="方正兰亭黑简体" pitchFamily="2" charset="-122"/>
              <a:ea typeface="方正兰亭黑简体" pitchFamily="2" charset="-122"/>
              <a:sym typeface="Helvetica Neue" pitchFamily="2" charset="0"/>
            </a:endParaRPr>
          </a:p>
        </p:txBody>
      </p:sp>
      <p:sp>
        <p:nvSpPr>
          <p:cNvPr id="95"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
        <p:nvSpPr>
          <p:cNvPr id="9" name="标题 1"/>
          <p:cNvSpPr>
            <a:spLocks noGrp="1"/>
          </p:cNvSpPr>
          <p:nvPr>
            <p:ph type="ctrTitle"/>
          </p:nvPr>
        </p:nvSpPr>
        <p:spPr>
          <a:xfrm>
            <a:off x="182063" y="194747"/>
            <a:ext cx="6442306" cy="502616"/>
          </a:xfrm>
          <a:prstGeom prst="rect">
            <a:avLst/>
          </a:prstGeom>
        </p:spPr>
        <p:txBody>
          <a:bodyPr/>
          <a:lstStyle>
            <a:lvl1pPr>
              <a:defRPr sz="2400">
                <a:solidFill>
                  <a:srgbClr val="00B1B9"/>
                </a:solidFill>
                <a:latin typeface="方正兰亭黑简体" pitchFamily="2" charset="-122"/>
                <a:ea typeface="方正兰亭黑简体" pitchFamily="2" charset="-122"/>
              </a:defRPr>
            </a:lvl1pPr>
          </a:lstStyle>
          <a:p>
            <a:r>
              <a:rPr lang="zh-CN" altLang="en-US" dirty="0"/>
              <a:t>单击此处编辑母版标题样式</a:t>
            </a:r>
            <a:endParaRPr lang="zh-CN" altLang="en-US" dirty="0"/>
          </a:p>
        </p:txBody>
      </p:sp>
      <p:sp>
        <p:nvSpPr>
          <p:cNvPr id="22" name="正文级别 1…"/>
          <p:cNvSpPr txBox="1">
            <a:spLocks noGrp="1"/>
          </p:cNvSpPr>
          <p:nvPr>
            <p:ph type="body" idx="12"/>
          </p:nvPr>
        </p:nvSpPr>
        <p:spPr>
          <a:xfrm>
            <a:off x="182062" y="700088"/>
            <a:ext cx="6442305" cy="405698"/>
          </a:xfrm>
          <a:prstGeom prst="rect">
            <a:avLst/>
          </a:prstGeom>
        </p:spPr>
        <p:txBody>
          <a:bodyPr numCol="1" anchor="ctr">
            <a:normAutofit/>
          </a:bodyPr>
          <a:lstStyle>
            <a:lvl1pPr>
              <a:lnSpc>
                <a:spcPct val="100000"/>
              </a:lnSpc>
              <a:spcBef>
                <a:spcPts val="1000"/>
              </a:spcBef>
              <a:defRPr sz="1800" b="0" kern="200" spc="100" baseline="0">
                <a:solidFill>
                  <a:schemeClr val="accent1">
                    <a:lumMod val="50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29_Comparison">
    <p:bg>
      <p:bgPr>
        <a:solidFill>
          <a:schemeClr val="bg1"/>
        </a:solidFill>
        <a:effectLst/>
      </p:bgPr>
    </p:bg>
    <p:spTree>
      <p:nvGrpSpPr>
        <p:cNvPr id="1" name=""/>
        <p:cNvGrpSpPr/>
        <p:nvPr/>
      </p:nvGrpSpPr>
      <p:grpSpPr>
        <a:xfrm>
          <a:off x="0" y="0"/>
          <a:ext cx="0" cy="0"/>
          <a:chOff x="0" y="0"/>
          <a:chExt cx="0" cy="0"/>
        </a:xfrm>
      </p:grpSpPr>
      <p:pic>
        <p:nvPicPr>
          <p:cNvPr id="10242" name="图片 25" descr="图片包含 游戏机, 伞&#10;&#10;描述已自动生成"/>
          <p:cNvPicPr>
            <a:picLocks noChangeAspect="1"/>
          </p:cNvPicPr>
          <p:nvPr userDrawn="1"/>
        </p:nvPicPr>
        <p:blipFill>
          <a:blip r:embed="rId2"/>
          <a:stretch>
            <a:fillRect/>
          </a:stretch>
        </p:blipFill>
        <p:spPr>
          <a:xfrm>
            <a:off x="5741988" y="-9525"/>
            <a:ext cx="3400425" cy="5165725"/>
          </a:xfrm>
          <a:prstGeom prst="rect">
            <a:avLst/>
          </a:prstGeom>
          <a:noFill/>
          <a:ln w="9525">
            <a:noFill/>
          </a:ln>
        </p:spPr>
      </p:pic>
      <p:pic>
        <p:nvPicPr>
          <p:cNvPr id="10243" name="图片 32" descr="图片包含 游戏机, 画&#10;&#10;描述已自动生成"/>
          <p:cNvPicPr>
            <a:picLocks noChangeAspect="1"/>
          </p:cNvPicPr>
          <p:nvPr userDrawn="1"/>
        </p:nvPicPr>
        <p:blipFill>
          <a:blip r:embed="rId3"/>
          <a:stretch>
            <a:fillRect/>
          </a:stretch>
        </p:blipFill>
        <p:spPr>
          <a:xfrm>
            <a:off x="7688263" y="236538"/>
            <a:ext cx="1273175" cy="196850"/>
          </a:xfrm>
          <a:prstGeom prst="rect">
            <a:avLst/>
          </a:prstGeom>
          <a:noFill/>
          <a:ln w="9525">
            <a:noFill/>
          </a:ln>
        </p:spPr>
      </p:pic>
      <p:grpSp>
        <p:nvGrpSpPr>
          <p:cNvPr id="10244" name="组合 52"/>
          <p:cNvGrpSpPr/>
          <p:nvPr userDrawn="1"/>
        </p:nvGrpSpPr>
        <p:grpSpPr>
          <a:xfrm>
            <a:off x="-1069975" y="0"/>
            <a:ext cx="947738" cy="5108575"/>
            <a:chOff x="-986592" y="17928"/>
            <a:chExt cx="948451" cy="5108916"/>
          </a:xfrm>
        </p:grpSpPr>
        <p:sp>
          <p:nvSpPr>
            <p:cNvPr id="53" name="矩形 52"/>
            <p:cNvSpPr/>
            <p:nvPr/>
          </p:nvSpPr>
          <p:spPr>
            <a:xfrm>
              <a:off x="-483143" y="1528941"/>
              <a:ext cx="432000" cy="612000"/>
            </a:xfrm>
            <a:prstGeom prst="rect">
              <a:avLst/>
            </a:prstGeom>
            <a:solidFill>
              <a:srgbClr val="24215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4" name="矩形 53"/>
            <p:cNvSpPr/>
            <p:nvPr/>
          </p:nvSpPr>
          <p:spPr>
            <a:xfrm>
              <a:off x="-985846" y="1524279"/>
              <a:ext cx="432000" cy="612000"/>
            </a:xfrm>
            <a:prstGeom prst="rect">
              <a:avLst/>
            </a:prstGeom>
            <a:solidFill>
              <a:srgbClr val="1776E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5" name="矩形 54"/>
            <p:cNvSpPr/>
            <p:nvPr/>
          </p:nvSpPr>
          <p:spPr>
            <a:xfrm>
              <a:off x="-986592" y="3765235"/>
              <a:ext cx="432000" cy="612000"/>
            </a:xfrm>
            <a:prstGeom prst="rect">
              <a:avLst/>
            </a:prstGeom>
            <a:solidFill>
              <a:srgbClr val="7ACA5C"/>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6" name="矩形 55"/>
            <p:cNvSpPr/>
            <p:nvPr/>
          </p:nvSpPr>
          <p:spPr>
            <a:xfrm>
              <a:off x="-470141" y="773522"/>
              <a:ext cx="432000" cy="612000"/>
            </a:xfrm>
            <a:prstGeom prst="rect">
              <a:avLst/>
            </a:prstGeom>
            <a:solidFill>
              <a:srgbClr val="00B1B9"/>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7" name="矩形 56"/>
            <p:cNvSpPr/>
            <p:nvPr/>
          </p:nvSpPr>
          <p:spPr>
            <a:xfrm>
              <a:off x="-972844" y="764404"/>
              <a:ext cx="432000" cy="612000"/>
            </a:xfrm>
            <a:prstGeom prst="rect">
              <a:avLst/>
            </a:prstGeom>
            <a:solidFill>
              <a:srgbClr val="1ACDD8"/>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8" name="矩形 57"/>
            <p:cNvSpPr/>
            <p:nvPr/>
          </p:nvSpPr>
          <p:spPr>
            <a:xfrm>
              <a:off x="-486092" y="3766904"/>
              <a:ext cx="432000" cy="612000"/>
            </a:xfrm>
            <a:prstGeom prst="rect">
              <a:avLst/>
            </a:prstGeom>
            <a:solidFill>
              <a:srgbClr val="18BE8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59" name="矩形 58"/>
            <p:cNvSpPr/>
            <p:nvPr/>
          </p:nvSpPr>
          <p:spPr>
            <a:xfrm>
              <a:off x="-483143" y="3024910"/>
              <a:ext cx="432000" cy="612000"/>
            </a:xfrm>
            <a:prstGeom prst="rect">
              <a:avLst/>
            </a:prstGeom>
            <a:solidFill>
              <a:srgbClr val="0CA0E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0" name="矩形 59"/>
            <p:cNvSpPr/>
            <p:nvPr/>
          </p:nvSpPr>
          <p:spPr>
            <a:xfrm>
              <a:off x="-985846" y="3015131"/>
              <a:ext cx="432000" cy="612000"/>
            </a:xfrm>
            <a:prstGeom prst="rect">
              <a:avLst/>
            </a:prstGeom>
            <a:solidFill>
              <a:srgbClr val="25B3F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1" name="矩形 60"/>
            <p:cNvSpPr/>
            <p:nvPr/>
          </p:nvSpPr>
          <p:spPr>
            <a:xfrm>
              <a:off x="-483143" y="2276926"/>
              <a:ext cx="432000" cy="612000"/>
            </a:xfrm>
            <a:prstGeom prst="rect">
              <a:avLst/>
            </a:prstGeom>
            <a:solidFill>
              <a:srgbClr val="4E41C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2" name="矩形 61"/>
            <p:cNvSpPr/>
            <p:nvPr/>
          </p:nvSpPr>
          <p:spPr>
            <a:xfrm>
              <a:off x="-985846" y="2266486"/>
              <a:ext cx="432000" cy="612000"/>
            </a:xfrm>
            <a:prstGeom prst="rect">
              <a:avLst/>
            </a:prstGeom>
            <a:solidFill>
              <a:srgbClr val="9F55FB"/>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3" name="矩形 62"/>
            <p:cNvSpPr/>
            <p:nvPr/>
          </p:nvSpPr>
          <p:spPr>
            <a:xfrm>
              <a:off x="-985846" y="4507051"/>
              <a:ext cx="432000" cy="612000"/>
            </a:xfrm>
            <a:prstGeom prst="rect">
              <a:avLst/>
            </a:pr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4" name="矩形 63"/>
            <p:cNvSpPr/>
            <p:nvPr/>
          </p:nvSpPr>
          <p:spPr>
            <a:xfrm>
              <a:off x="-483143" y="4514844"/>
              <a:ext cx="432000" cy="612000"/>
            </a:xfrm>
            <a:prstGeom prst="rect">
              <a:avLst/>
            </a:prstGeom>
            <a:solidFill>
              <a:srgbClr val="FA928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5" name="矩形 64"/>
            <p:cNvSpPr/>
            <p:nvPr/>
          </p:nvSpPr>
          <p:spPr>
            <a:xfrm>
              <a:off x="-483143" y="22590"/>
              <a:ext cx="432000" cy="612000"/>
            </a:xfrm>
            <a:prstGeom prst="rect">
              <a:avLst/>
            </a:prstGeom>
            <a:solidFill>
              <a:srgbClr val="D5D5D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6" name="矩形 65"/>
            <p:cNvSpPr/>
            <p:nvPr/>
          </p:nvSpPr>
          <p:spPr>
            <a:xfrm>
              <a:off x="-985846" y="17928"/>
              <a:ext cx="432000" cy="612000"/>
            </a:xfrm>
            <a:prstGeom prst="rect">
              <a:avLst/>
            </a:prstGeom>
            <a:solidFill>
              <a:schemeClr val="bg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67" name="TextBox 43"/>
            <p:cNvSpPr txBox="1">
              <a:spLocks noChangeArrowheads="1"/>
            </p:cNvSpPr>
            <p:nvPr/>
          </p:nvSpPr>
          <p:spPr bwMode="auto">
            <a:xfrm>
              <a:off x="-946875" y="217966"/>
              <a:ext cx="24942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8" name="TextBox 43"/>
            <p:cNvSpPr txBox="1">
              <a:spLocks noChangeArrowheads="1"/>
            </p:cNvSpPr>
            <p:nvPr/>
          </p:nvSpPr>
          <p:spPr bwMode="auto">
            <a:xfrm>
              <a:off x="-421016" y="217966"/>
              <a:ext cx="355868" cy="415953"/>
            </a:xfrm>
            <a:prstGeom prst="rect">
              <a:avLst/>
            </a:prstGeom>
            <a:solidFill>
              <a:srgbClr val="D5D5D5"/>
            </a:solid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69" name="TextBox 43"/>
            <p:cNvSpPr txBox="1">
              <a:spLocks noChangeArrowheads="1"/>
            </p:cNvSpPr>
            <p:nvPr/>
          </p:nvSpPr>
          <p:spPr bwMode="auto">
            <a:xfrm>
              <a:off x="-965939" y="1694440"/>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0" name="TextBox 43"/>
            <p:cNvSpPr txBox="1">
              <a:spLocks noChangeArrowheads="1"/>
            </p:cNvSpPr>
            <p:nvPr/>
          </p:nvSpPr>
          <p:spPr bwMode="auto">
            <a:xfrm>
              <a:off x="-421016" y="1719842"/>
              <a:ext cx="303440"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1" name="TextBox 43"/>
            <p:cNvSpPr txBox="1">
              <a:spLocks noChangeArrowheads="1"/>
            </p:cNvSpPr>
            <p:nvPr/>
          </p:nvSpPr>
          <p:spPr bwMode="auto">
            <a:xfrm>
              <a:off x="-969117" y="2442203"/>
              <a:ext cx="357457"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2" name="TextBox 43"/>
            <p:cNvSpPr txBox="1">
              <a:spLocks noChangeArrowheads="1"/>
            </p:cNvSpPr>
            <p:nvPr/>
          </p:nvSpPr>
          <p:spPr bwMode="auto">
            <a:xfrm>
              <a:off x="-421016" y="2461254"/>
              <a:ext cx="347924"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78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65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3" name="TextBox 43"/>
            <p:cNvSpPr txBox="1">
              <a:spLocks noChangeArrowheads="1"/>
            </p:cNvSpPr>
            <p:nvPr/>
          </p:nvSpPr>
          <p:spPr bwMode="auto">
            <a:xfrm>
              <a:off x="-959585" y="3197903"/>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179</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4" name="TextBox 43"/>
            <p:cNvSpPr txBox="1">
              <a:spLocks noChangeArrowheads="1"/>
            </p:cNvSpPr>
            <p:nvPr/>
          </p:nvSpPr>
          <p:spPr bwMode="auto">
            <a:xfrm>
              <a:off x="-421016" y="3209016"/>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160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5" name="TextBox 43"/>
            <p:cNvSpPr txBox="1">
              <a:spLocks noChangeArrowheads="1"/>
            </p:cNvSpPr>
            <p:nvPr/>
          </p:nvSpPr>
          <p:spPr bwMode="auto">
            <a:xfrm>
              <a:off x="-950052" y="994306"/>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205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6" name="TextBox 43"/>
            <p:cNvSpPr txBox="1">
              <a:spLocks noChangeArrowheads="1"/>
            </p:cNvSpPr>
            <p:nvPr/>
          </p:nvSpPr>
          <p:spPr bwMode="auto">
            <a:xfrm>
              <a:off x="-401952" y="976842"/>
              <a:ext cx="357456" cy="414366"/>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185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7" name="TextBox 43"/>
            <p:cNvSpPr txBox="1">
              <a:spLocks noChangeArrowheads="1"/>
            </p:cNvSpPr>
            <p:nvPr/>
          </p:nvSpPr>
          <p:spPr bwMode="auto">
            <a:xfrm>
              <a:off x="-463912" y="3961541"/>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24</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8" name="TextBox 43"/>
            <p:cNvSpPr txBox="1">
              <a:spLocks noChangeArrowheads="1"/>
            </p:cNvSpPr>
            <p:nvPr/>
          </p:nvSpPr>
          <p:spPr bwMode="auto">
            <a:xfrm>
              <a:off x="-924633" y="3945665"/>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79" name="TextBox 43"/>
            <p:cNvSpPr txBox="1">
              <a:spLocks noChangeArrowheads="1"/>
            </p:cNvSpPr>
            <p:nvPr/>
          </p:nvSpPr>
          <p:spPr bwMode="auto">
            <a:xfrm>
              <a:off x="-967528" y="4691840"/>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0" name="TextBox 43"/>
            <p:cNvSpPr txBox="1">
              <a:spLocks noChangeArrowheads="1"/>
            </p:cNvSpPr>
            <p:nvPr/>
          </p:nvSpPr>
          <p:spPr bwMode="auto">
            <a:xfrm>
              <a:off x="-421016" y="4691840"/>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1" name="TextBox 43"/>
            <p:cNvSpPr txBox="1">
              <a:spLocks noChangeArrowheads="1"/>
            </p:cNvSpPr>
            <p:nvPr/>
          </p:nvSpPr>
          <p:spPr bwMode="auto">
            <a:xfrm>
              <a:off x="-421016" y="773628"/>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主题色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2" name="TextBox 43"/>
            <p:cNvSpPr txBox="1">
              <a:spLocks noChangeArrowheads="1"/>
            </p:cNvSpPr>
            <p:nvPr/>
          </p:nvSpPr>
          <p:spPr bwMode="auto">
            <a:xfrm>
              <a:off x="-965939" y="772041"/>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3" name="TextBox 43"/>
            <p:cNvSpPr txBox="1">
              <a:spLocks noChangeArrowheads="1"/>
            </p:cNvSpPr>
            <p:nvPr/>
          </p:nvSpPr>
          <p:spPr bwMode="auto">
            <a:xfrm>
              <a:off x="-953230" y="43330"/>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4" name="TextBox 43"/>
            <p:cNvSpPr txBox="1">
              <a:spLocks noChangeArrowheads="1"/>
            </p:cNvSpPr>
            <p:nvPr/>
          </p:nvSpPr>
          <p:spPr bwMode="auto">
            <a:xfrm>
              <a:off x="-405129" y="417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5" name="TextBox 43"/>
            <p:cNvSpPr txBox="1">
              <a:spLocks noChangeArrowheads="1"/>
            </p:cNvSpPr>
            <p:nvPr/>
          </p:nvSpPr>
          <p:spPr bwMode="auto">
            <a:xfrm>
              <a:off x="-432138" y="1537267"/>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6" name="TextBox 43"/>
            <p:cNvSpPr txBox="1">
              <a:spLocks noChangeArrowheads="1"/>
            </p:cNvSpPr>
            <p:nvPr/>
          </p:nvSpPr>
          <p:spPr bwMode="auto">
            <a:xfrm>
              <a:off x="-962762" y="1535679"/>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7" name="TextBox 43"/>
            <p:cNvSpPr txBox="1">
              <a:spLocks noChangeArrowheads="1"/>
            </p:cNvSpPr>
            <p:nvPr/>
          </p:nvSpPr>
          <p:spPr bwMode="auto">
            <a:xfrm>
              <a:off x="-443258" y="22961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8" name="TextBox 87"/>
            <p:cNvSpPr txBox="1">
              <a:spLocks noChangeArrowheads="1"/>
            </p:cNvSpPr>
            <p:nvPr/>
          </p:nvSpPr>
          <p:spPr bwMode="auto">
            <a:xfrm>
              <a:off x="-975472" y="2294555"/>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89" name="TextBox 43"/>
            <p:cNvSpPr txBox="1">
              <a:spLocks noChangeArrowheads="1"/>
            </p:cNvSpPr>
            <p:nvPr/>
          </p:nvSpPr>
          <p:spPr bwMode="auto">
            <a:xfrm>
              <a:off x="-432138" y="3039143"/>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0" name="TextBox 43"/>
            <p:cNvSpPr txBox="1">
              <a:spLocks noChangeArrowheads="1"/>
            </p:cNvSpPr>
            <p:nvPr/>
          </p:nvSpPr>
          <p:spPr bwMode="auto">
            <a:xfrm>
              <a:off x="-962762" y="3037555"/>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1" name="TextBox 43"/>
            <p:cNvSpPr txBox="1">
              <a:spLocks noChangeArrowheads="1"/>
            </p:cNvSpPr>
            <p:nvPr/>
          </p:nvSpPr>
          <p:spPr bwMode="auto">
            <a:xfrm>
              <a:off x="-937343" y="3782142"/>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2" name="TextBox 43"/>
            <p:cNvSpPr txBox="1">
              <a:spLocks noChangeArrowheads="1"/>
            </p:cNvSpPr>
            <p:nvPr/>
          </p:nvSpPr>
          <p:spPr bwMode="auto">
            <a:xfrm>
              <a:off x="-465500" y="3799605"/>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3" name="TextBox 43"/>
            <p:cNvSpPr txBox="1">
              <a:spLocks noChangeArrowheads="1"/>
            </p:cNvSpPr>
            <p:nvPr/>
          </p:nvSpPr>
          <p:spPr bwMode="auto">
            <a:xfrm>
              <a:off x="-452790" y="4525142"/>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94" name="TextBox 43"/>
            <p:cNvSpPr txBox="1">
              <a:spLocks noChangeArrowheads="1"/>
            </p:cNvSpPr>
            <p:nvPr/>
          </p:nvSpPr>
          <p:spPr bwMode="auto">
            <a:xfrm>
              <a:off x="-983415" y="4523554"/>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grpSp>
      <p:sp>
        <p:nvSpPr>
          <p:cNvPr id="95" name="Text Box 5"/>
          <p:cNvSpPr txBox="1">
            <a:spLocks noChangeArrowheads="1"/>
          </p:cNvSpPr>
          <p:nvPr/>
        </p:nvSpPr>
        <p:spPr bwMode="auto">
          <a:xfrm>
            <a:off x="8107363" y="4900613"/>
            <a:ext cx="854075" cy="127000"/>
          </a:xfrm>
          <a:prstGeom prst="rect">
            <a:avLst/>
          </a:prstGeom>
          <a:noFill/>
          <a:ln>
            <a:noFill/>
          </a:ln>
        </p:spPr>
        <p:txBody>
          <a:bodyPr lIns="0" tIns="0" rIns="0" bIns="0" anchor="ctr">
            <a:spAutoFit/>
          </a:bodyPr>
          <a:p>
            <a:pPr lvl="0" algn="r" defTabSz="307975">
              <a:spcBef>
                <a:spcPct val="50000"/>
              </a:spcBef>
              <a:buNone/>
            </a:pPr>
            <a:fld id="{9A0DB2DC-4C9A-4742-B13C-FB6460FD3503}" type="slidenum">
              <a:rPr lang="en-US" altLang="zh-CN" sz="800" dirty="0">
                <a:solidFill>
                  <a:srgbClr val="6F6F6F"/>
                </a:solidFill>
                <a:latin typeface="方正兰亭黑简体" pitchFamily="2" charset="-122"/>
                <a:ea typeface="方正兰亭黑简体" pitchFamily="2" charset="-122"/>
                <a:sym typeface="Helvetica Neue" pitchFamily="2" charset="0"/>
              </a:rPr>
            </a:fld>
            <a:endParaRPr lang="en-US" altLang="zh-CN" sz="800" dirty="0">
              <a:solidFill>
                <a:srgbClr val="6F6F6F"/>
              </a:solidFill>
              <a:latin typeface="方正兰亭黑简体" pitchFamily="2" charset="-122"/>
              <a:ea typeface="方正兰亭黑简体" pitchFamily="2" charset="-122"/>
              <a:sym typeface="Helvetica Neue" pitchFamily="2" charset="0"/>
            </a:endParaRPr>
          </a:p>
        </p:txBody>
      </p:sp>
      <p:sp>
        <p:nvSpPr>
          <p:cNvPr id="96"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sp>
        <p:nvSpPr>
          <p:cNvPr id="42" name="标题 1"/>
          <p:cNvSpPr>
            <a:spLocks noGrp="1"/>
          </p:cNvSpPr>
          <p:nvPr>
            <p:ph type="ctrTitle"/>
          </p:nvPr>
        </p:nvSpPr>
        <p:spPr>
          <a:xfrm>
            <a:off x="182063" y="194747"/>
            <a:ext cx="6442306" cy="502616"/>
          </a:xfrm>
          <a:prstGeom prst="rect">
            <a:avLst/>
          </a:prstGeom>
        </p:spPr>
        <p:txBody>
          <a:bodyPr/>
          <a:lstStyle>
            <a:lvl1pPr>
              <a:defRPr sz="2400">
                <a:solidFill>
                  <a:srgbClr val="00B1B9"/>
                </a:solidFill>
                <a:latin typeface="方正兰亭黑简体" pitchFamily="2" charset="-122"/>
                <a:ea typeface="方正兰亭黑简体" pitchFamily="2" charset="-122"/>
              </a:defRPr>
            </a:lvl1pPr>
          </a:lstStyle>
          <a:p>
            <a:r>
              <a:rPr lang="zh-CN" altLang="en-US" dirty="0"/>
              <a:t>单击此处编辑母版标题样式</a:t>
            </a:r>
            <a:endParaRPr lang="zh-CN" altLang="en-US" dirty="0"/>
          </a:p>
        </p:txBody>
      </p:sp>
      <p:sp>
        <p:nvSpPr>
          <p:cNvPr id="43" name="正文级别 1…"/>
          <p:cNvSpPr txBox="1">
            <a:spLocks noGrp="1"/>
          </p:cNvSpPr>
          <p:nvPr>
            <p:ph type="body" idx="12"/>
          </p:nvPr>
        </p:nvSpPr>
        <p:spPr>
          <a:xfrm>
            <a:off x="182062" y="700088"/>
            <a:ext cx="6442305" cy="405698"/>
          </a:xfrm>
          <a:prstGeom prst="rect">
            <a:avLst/>
          </a:prstGeom>
        </p:spPr>
        <p:txBody>
          <a:bodyPr numCol="1" anchor="ctr">
            <a:normAutofit/>
          </a:bodyPr>
          <a:lstStyle>
            <a:lvl1pPr>
              <a:lnSpc>
                <a:spcPct val="100000"/>
              </a:lnSpc>
              <a:spcBef>
                <a:spcPts val="1000"/>
              </a:spcBef>
              <a:defRPr sz="1800" b="0" kern="200" spc="100" baseline="0">
                <a:solidFill>
                  <a:schemeClr val="bg2">
                    <a:lumMod val="50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spcBef>
                <a:spcPts val="1000"/>
              </a:spcBef>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pPr lvl="0"/>
            <a:r>
              <a:rPr lang="zh-CN" altLang="en-US" dirty="0"/>
              <a:t>单击此处编辑母版文本样式</a:t>
            </a:r>
            <a:endParaRPr lang="zh-CN" altLang="en-US" dirty="0"/>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6.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35" name="标题 1"/>
          <p:cNvSpPr txBox="1">
            <a:spLocks noChangeArrowheads="1"/>
          </p:cNvSpPr>
          <p:nvPr/>
        </p:nvSpPr>
        <p:spPr bwMode="auto">
          <a:xfrm>
            <a:off x="182563" y="195263"/>
            <a:ext cx="6442075" cy="501650"/>
          </a:xfrm>
          <a:prstGeom prst="rect">
            <a:avLst/>
          </a:prstGeom>
          <a:noFill/>
          <a:ln>
            <a:noFill/>
          </a:ln>
        </p:spPr>
        <p:txBody>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Arial" panose="020B0604020202020204" pitchFamily="34" charset="0"/>
              </a:rPr>
              <a:t>单击此处编辑母版标题样式</a:t>
            </a:r>
            <a:endParaRPr kumimoji="0" lang="zh-CN" altLang="en-US" sz="2400" b="1" i="0" u="none" strike="noStrike" kern="1200" cap="none" spc="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Arial" panose="020B0604020202020204" pitchFamily="34" charset="0"/>
            </a:endParaRPr>
          </a:p>
        </p:txBody>
      </p:sp>
      <p:sp>
        <p:nvSpPr>
          <p:cNvPr id="28" name="正文级别 1…"/>
          <p:cNvSpPr txBox="1"/>
          <p:nvPr/>
        </p:nvSpPr>
        <p:spPr>
          <a:xfrm>
            <a:off x="182563" y="700088"/>
            <a:ext cx="6442075" cy="406400"/>
          </a:xfrm>
          <a:prstGeom prst="rect">
            <a:avLst/>
          </a:prstGeom>
        </p:spPr>
        <p:txBody>
          <a:bodyPr anchor="ctr">
            <a:norm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indent="53975">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indent="212725">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indent="409575">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indent="568325">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indent="568325"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indent="568325"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indent="568325"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indent="568325"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0" fontAlgn="base" latinLnBrk="0" hangingPunct="0">
              <a:lnSpc>
                <a:spcPct val="100000"/>
              </a:lnSpc>
              <a:spcBef>
                <a:spcPts val="1000"/>
              </a:spcBef>
              <a:spcAft>
                <a:spcPct val="0"/>
              </a:spcAft>
              <a:buClrTx/>
              <a:buSzTx/>
              <a:buFontTx/>
              <a:buNone/>
              <a:defRPr/>
            </a:pPr>
            <a:r>
              <a:rPr kumimoji="0" lang="zh-CN" altLang="en-US" sz="1800" b="1"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微软雅黑" panose="020B0503020204020204" pitchFamily="34" charset="-122"/>
              </a:rPr>
              <a:t>单击此处编辑母版文本样式</a:t>
            </a:r>
            <a:endParaRPr kumimoji="0" lang="zh-CN" altLang="en-US" sz="1800" b="1"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微软雅黑" panose="020B0503020204020204" pitchFamily="34" charset="-122"/>
            </a:endParaRPr>
          </a:p>
        </p:txBody>
      </p:sp>
      <p:pic>
        <p:nvPicPr>
          <p:cNvPr id="1028" name="图片 32" descr="图片包含 游戏机, 画&#10;&#10;描述已自动生成"/>
          <p:cNvPicPr>
            <a:picLocks noChangeAspect="1"/>
          </p:cNvPicPr>
          <p:nvPr userDrawn="1"/>
        </p:nvPicPr>
        <p:blipFill>
          <a:blip r:embed="rId14"/>
          <a:stretch>
            <a:fillRect/>
          </a:stretch>
        </p:blipFill>
        <p:spPr>
          <a:xfrm>
            <a:off x="7688263" y="236538"/>
            <a:ext cx="1273175" cy="196850"/>
          </a:xfrm>
          <a:prstGeom prst="rect">
            <a:avLst/>
          </a:prstGeom>
          <a:noFill/>
          <a:ln w="9525">
            <a:noFill/>
          </a:ln>
        </p:spPr>
      </p:pic>
      <p:sp>
        <p:nvSpPr>
          <p:cNvPr id="26" name="TextBox 58"/>
          <p:cNvSpPr txBox="1">
            <a:spLocks noChangeArrowheads="1"/>
          </p:cNvSpPr>
          <p:nvPr/>
        </p:nvSpPr>
        <p:spPr bwMode="auto">
          <a:xfrm>
            <a:off x="0" y="-369887"/>
            <a:ext cx="6275388" cy="369888"/>
          </a:xfrm>
          <a:prstGeom prst="rect">
            <a:avLst/>
          </a:prstGeom>
          <a:noFill/>
          <a:ln>
            <a:noFill/>
          </a:ln>
        </p:spPr>
        <p:txBody>
          <a:bodyPr lIns="45719" r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字体规范</a:t>
            </a:r>
            <a:r>
              <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思源黑体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方正兰亭粗黑简体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方正兰亭黑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方正兰亭细黑简体 </a:t>
            </a:r>
            <a:r>
              <a:rPr kumimoji="0" lang="en-US"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 </a:t>
            </a:r>
            <a:r>
              <a:rPr kumimoji="0" lang="zh-CN" altLang="en-US"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rPr>
              <a:t>方正细圆简体</a:t>
            </a:r>
            <a:endParaRPr kumimoji="0" lang="zh-CN" altLang="zh-CN" sz="900" b="0" i="0" u="none" strike="noStrike" kern="1200" cap="none" spc="0" normalizeH="0" baseline="0" noProof="0" smtClean="0">
              <a:ln>
                <a:noFill/>
              </a:ln>
              <a:solidFill>
                <a:srgbClr val="BABABA"/>
              </a:solidFill>
              <a:effectLst/>
              <a:uLnTx/>
              <a:uFillTx/>
              <a:latin typeface="方正兰亭黑简体" pitchFamily="2" charset="-122"/>
              <a:ea typeface="方正兰亭黑简体" pitchFamily="2" charset="-122"/>
              <a:cs typeface="Calibri" panose="020F0502020204030204" pitchFamily="34" charset="0"/>
              <a:sym typeface="Heiti SC Medium" pitchFamily="2" charset="-128"/>
            </a:endParaRPr>
          </a:p>
        </p:txBody>
      </p:sp>
      <p:grpSp>
        <p:nvGrpSpPr>
          <p:cNvPr id="1030" name="组合 162"/>
          <p:cNvGrpSpPr/>
          <p:nvPr userDrawn="1"/>
        </p:nvGrpSpPr>
        <p:grpSpPr>
          <a:xfrm>
            <a:off x="-1069975" y="0"/>
            <a:ext cx="947738" cy="5108575"/>
            <a:chOff x="-986592" y="17928"/>
            <a:chExt cx="948451" cy="5108916"/>
          </a:xfrm>
        </p:grpSpPr>
        <p:sp>
          <p:nvSpPr>
            <p:cNvPr id="164" name="矩形 163"/>
            <p:cNvSpPr/>
            <p:nvPr/>
          </p:nvSpPr>
          <p:spPr>
            <a:xfrm>
              <a:off x="-483143" y="1528941"/>
              <a:ext cx="432000" cy="612000"/>
            </a:xfrm>
            <a:prstGeom prst="rect">
              <a:avLst/>
            </a:prstGeom>
            <a:solidFill>
              <a:srgbClr val="24215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65" name="矩形 164"/>
            <p:cNvSpPr/>
            <p:nvPr/>
          </p:nvSpPr>
          <p:spPr>
            <a:xfrm>
              <a:off x="-985846" y="1524279"/>
              <a:ext cx="432000" cy="612000"/>
            </a:xfrm>
            <a:prstGeom prst="rect">
              <a:avLst/>
            </a:prstGeom>
            <a:solidFill>
              <a:srgbClr val="1776E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66" name="矩形 165"/>
            <p:cNvSpPr/>
            <p:nvPr/>
          </p:nvSpPr>
          <p:spPr>
            <a:xfrm>
              <a:off x="-986592" y="3765235"/>
              <a:ext cx="432000" cy="612000"/>
            </a:xfrm>
            <a:prstGeom prst="rect">
              <a:avLst/>
            </a:prstGeom>
            <a:solidFill>
              <a:srgbClr val="7ACA5C"/>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67" name="矩形 166"/>
            <p:cNvSpPr/>
            <p:nvPr/>
          </p:nvSpPr>
          <p:spPr>
            <a:xfrm>
              <a:off x="-470141" y="773522"/>
              <a:ext cx="432000" cy="612000"/>
            </a:xfrm>
            <a:prstGeom prst="rect">
              <a:avLst/>
            </a:prstGeom>
            <a:solidFill>
              <a:srgbClr val="00B1B9"/>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68" name="矩形 167"/>
            <p:cNvSpPr/>
            <p:nvPr/>
          </p:nvSpPr>
          <p:spPr>
            <a:xfrm>
              <a:off x="-972844" y="764404"/>
              <a:ext cx="432000" cy="612000"/>
            </a:xfrm>
            <a:prstGeom prst="rect">
              <a:avLst/>
            </a:prstGeom>
            <a:solidFill>
              <a:srgbClr val="1ACDD8"/>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69" name="矩形 168"/>
            <p:cNvSpPr/>
            <p:nvPr/>
          </p:nvSpPr>
          <p:spPr>
            <a:xfrm>
              <a:off x="-486092" y="3766904"/>
              <a:ext cx="432000" cy="612000"/>
            </a:xfrm>
            <a:prstGeom prst="rect">
              <a:avLst/>
            </a:prstGeom>
            <a:solidFill>
              <a:srgbClr val="18BE8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70" name="矩形 169"/>
            <p:cNvSpPr/>
            <p:nvPr/>
          </p:nvSpPr>
          <p:spPr>
            <a:xfrm>
              <a:off x="-483143" y="3024910"/>
              <a:ext cx="432000" cy="612000"/>
            </a:xfrm>
            <a:prstGeom prst="rect">
              <a:avLst/>
            </a:prstGeom>
            <a:solidFill>
              <a:srgbClr val="0CA0E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71" name="矩形 170"/>
            <p:cNvSpPr/>
            <p:nvPr/>
          </p:nvSpPr>
          <p:spPr>
            <a:xfrm>
              <a:off x="-985846" y="3015131"/>
              <a:ext cx="432000" cy="612000"/>
            </a:xfrm>
            <a:prstGeom prst="rect">
              <a:avLst/>
            </a:prstGeom>
            <a:solidFill>
              <a:srgbClr val="25B3F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72" name="矩形 171"/>
            <p:cNvSpPr/>
            <p:nvPr/>
          </p:nvSpPr>
          <p:spPr>
            <a:xfrm>
              <a:off x="-483143" y="2276926"/>
              <a:ext cx="432000" cy="612000"/>
            </a:xfrm>
            <a:prstGeom prst="rect">
              <a:avLst/>
            </a:prstGeom>
            <a:solidFill>
              <a:srgbClr val="4E41C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73" name="矩形 172"/>
            <p:cNvSpPr/>
            <p:nvPr/>
          </p:nvSpPr>
          <p:spPr>
            <a:xfrm>
              <a:off x="-985846" y="2266486"/>
              <a:ext cx="432000" cy="612000"/>
            </a:xfrm>
            <a:prstGeom prst="rect">
              <a:avLst/>
            </a:prstGeom>
            <a:solidFill>
              <a:srgbClr val="9F55FB"/>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74" name="矩形 173"/>
            <p:cNvSpPr/>
            <p:nvPr/>
          </p:nvSpPr>
          <p:spPr>
            <a:xfrm>
              <a:off x="-985846" y="4507051"/>
              <a:ext cx="432000" cy="612000"/>
            </a:xfrm>
            <a:prstGeom prst="rect">
              <a:avLst/>
            </a:pr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75" name="矩形 174"/>
            <p:cNvSpPr/>
            <p:nvPr/>
          </p:nvSpPr>
          <p:spPr>
            <a:xfrm>
              <a:off x="-483143" y="4514844"/>
              <a:ext cx="432000" cy="612000"/>
            </a:xfrm>
            <a:prstGeom prst="rect">
              <a:avLst/>
            </a:prstGeom>
            <a:solidFill>
              <a:srgbClr val="FA928A"/>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76" name="矩形 175"/>
            <p:cNvSpPr/>
            <p:nvPr/>
          </p:nvSpPr>
          <p:spPr>
            <a:xfrm>
              <a:off x="-483143" y="22590"/>
              <a:ext cx="432000" cy="612000"/>
            </a:xfrm>
            <a:prstGeom prst="rect">
              <a:avLst/>
            </a:prstGeom>
            <a:solidFill>
              <a:srgbClr val="D5D5D5"/>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77" name="矩形 176"/>
            <p:cNvSpPr/>
            <p:nvPr/>
          </p:nvSpPr>
          <p:spPr>
            <a:xfrm>
              <a:off x="-985846" y="17928"/>
              <a:ext cx="432000" cy="612000"/>
            </a:xfrm>
            <a:prstGeom prst="rect">
              <a:avLst/>
            </a:prstGeom>
            <a:solidFill>
              <a:schemeClr val="bg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178" name="TextBox 43"/>
            <p:cNvSpPr txBox="1">
              <a:spLocks noChangeArrowheads="1"/>
            </p:cNvSpPr>
            <p:nvPr/>
          </p:nvSpPr>
          <p:spPr bwMode="auto">
            <a:xfrm>
              <a:off x="-946875" y="217966"/>
              <a:ext cx="24942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79" name="TextBox 43"/>
            <p:cNvSpPr txBox="1">
              <a:spLocks noChangeArrowheads="1"/>
            </p:cNvSpPr>
            <p:nvPr/>
          </p:nvSpPr>
          <p:spPr bwMode="auto">
            <a:xfrm>
              <a:off x="-421016" y="217966"/>
              <a:ext cx="355868" cy="415953"/>
            </a:xfrm>
            <a:prstGeom prst="rect">
              <a:avLst/>
            </a:prstGeom>
            <a:solidFill>
              <a:srgbClr val="D5D5D5"/>
            </a:solid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213</a:t>
              </a:r>
              <a:endParaRPr kumimoji="0" lang="zh-CN" altLang="zh-CN" sz="700" b="0" i="0" u="none" strike="noStrike" kern="1200" cap="none" spc="0" normalizeH="0" baseline="0" noProof="0" dirty="0">
                <a:ln>
                  <a:noFill/>
                </a:ln>
                <a:solidFill>
                  <a:srgbClr val="595959"/>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0" name="TextBox 43"/>
            <p:cNvSpPr txBox="1">
              <a:spLocks noChangeArrowheads="1"/>
            </p:cNvSpPr>
            <p:nvPr/>
          </p:nvSpPr>
          <p:spPr bwMode="auto">
            <a:xfrm>
              <a:off x="-965939" y="1694440"/>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1" name="TextBox 43"/>
            <p:cNvSpPr txBox="1">
              <a:spLocks noChangeArrowheads="1"/>
            </p:cNvSpPr>
            <p:nvPr/>
          </p:nvSpPr>
          <p:spPr bwMode="auto">
            <a:xfrm>
              <a:off x="-421016" y="1719842"/>
              <a:ext cx="303440"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2" name="TextBox 43"/>
            <p:cNvSpPr txBox="1">
              <a:spLocks noChangeArrowheads="1"/>
            </p:cNvSpPr>
            <p:nvPr/>
          </p:nvSpPr>
          <p:spPr bwMode="auto">
            <a:xfrm>
              <a:off x="-969117" y="2442203"/>
              <a:ext cx="357457"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115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3" name="TextBox 43"/>
            <p:cNvSpPr txBox="1">
              <a:spLocks noChangeArrowheads="1"/>
            </p:cNvSpPr>
            <p:nvPr/>
          </p:nvSpPr>
          <p:spPr bwMode="auto">
            <a:xfrm>
              <a:off x="-421016" y="2461254"/>
              <a:ext cx="347924" cy="414365"/>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78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65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4" name="TextBox 43"/>
            <p:cNvSpPr txBox="1">
              <a:spLocks noChangeArrowheads="1"/>
            </p:cNvSpPr>
            <p:nvPr/>
          </p:nvSpPr>
          <p:spPr bwMode="auto">
            <a:xfrm>
              <a:off x="-959585" y="3197903"/>
              <a:ext cx="359045"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37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179</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5" name="TextBox 43"/>
            <p:cNvSpPr txBox="1">
              <a:spLocks noChangeArrowheads="1"/>
            </p:cNvSpPr>
            <p:nvPr/>
          </p:nvSpPr>
          <p:spPr bwMode="auto">
            <a:xfrm>
              <a:off x="-421016" y="3209016"/>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160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6" name="TextBox 43"/>
            <p:cNvSpPr txBox="1">
              <a:spLocks noChangeArrowheads="1"/>
            </p:cNvSpPr>
            <p:nvPr/>
          </p:nvSpPr>
          <p:spPr bwMode="auto">
            <a:xfrm>
              <a:off x="-950052" y="994306"/>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205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216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7" name="TextBox 43"/>
            <p:cNvSpPr txBox="1">
              <a:spLocks noChangeArrowheads="1"/>
            </p:cNvSpPr>
            <p:nvPr/>
          </p:nvSpPr>
          <p:spPr bwMode="auto">
            <a:xfrm>
              <a:off x="-401952" y="976842"/>
              <a:ext cx="357456" cy="414366"/>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177</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185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8" name="TextBox 43"/>
            <p:cNvSpPr txBox="1">
              <a:spLocks noChangeArrowheads="1"/>
            </p:cNvSpPr>
            <p:nvPr/>
          </p:nvSpPr>
          <p:spPr bwMode="auto">
            <a:xfrm>
              <a:off x="-463912" y="3961541"/>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24</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143</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89" name="TextBox 43"/>
            <p:cNvSpPr txBox="1">
              <a:spLocks noChangeArrowheads="1"/>
            </p:cNvSpPr>
            <p:nvPr/>
          </p:nvSpPr>
          <p:spPr bwMode="auto">
            <a:xfrm>
              <a:off x="-924633" y="3945665"/>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120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0" name="TextBox 43"/>
            <p:cNvSpPr txBox="1">
              <a:spLocks noChangeArrowheads="1"/>
            </p:cNvSpPr>
            <p:nvPr/>
          </p:nvSpPr>
          <p:spPr bwMode="auto">
            <a:xfrm>
              <a:off x="-967528" y="4691840"/>
              <a:ext cx="355868"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255</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192</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1" name="TextBox 43"/>
            <p:cNvSpPr txBox="1">
              <a:spLocks noChangeArrowheads="1"/>
            </p:cNvSpPr>
            <p:nvPr/>
          </p:nvSpPr>
          <p:spPr bwMode="auto">
            <a:xfrm>
              <a:off x="-421016" y="4691840"/>
              <a:ext cx="357456" cy="415953"/>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R:</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250</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G:</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146</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B:</a:t>
              </a:r>
              <a:r>
                <a:rPr kumimoji="0" lang="en-US"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138</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2" name="TextBox 43"/>
            <p:cNvSpPr txBox="1">
              <a:spLocks noChangeArrowheads="1"/>
            </p:cNvSpPr>
            <p:nvPr/>
          </p:nvSpPr>
          <p:spPr bwMode="auto">
            <a:xfrm>
              <a:off x="-421016" y="773628"/>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主题色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3" name="TextBox 43"/>
            <p:cNvSpPr txBox="1">
              <a:spLocks noChangeArrowheads="1"/>
            </p:cNvSpPr>
            <p:nvPr/>
          </p:nvSpPr>
          <p:spPr bwMode="auto">
            <a:xfrm>
              <a:off x="-965939" y="772041"/>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4" name="TextBox 43"/>
            <p:cNvSpPr txBox="1">
              <a:spLocks noChangeArrowheads="1"/>
            </p:cNvSpPr>
            <p:nvPr/>
          </p:nvSpPr>
          <p:spPr bwMode="auto">
            <a:xfrm>
              <a:off x="-953230" y="43330"/>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5" name="TextBox 43"/>
            <p:cNvSpPr txBox="1">
              <a:spLocks noChangeArrowheads="1"/>
            </p:cNvSpPr>
            <p:nvPr/>
          </p:nvSpPr>
          <p:spPr bwMode="auto">
            <a:xfrm>
              <a:off x="-405129" y="417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rgbClr val="7C7C7C"/>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6" name="TextBox 43"/>
            <p:cNvSpPr txBox="1">
              <a:spLocks noChangeArrowheads="1"/>
            </p:cNvSpPr>
            <p:nvPr/>
          </p:nvSpPr>
          <p:spPr bwMode="auto">
            <a:xfrm>
              <a:off x="-432138" y="1537267"/>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7" name="TextBox 43"/>
            <p:cNvSpPr txBox="1">
              <a:spLocks noChangeArrowheads="1"/>
            </p:cNvSpPr>
            <p:nvPr/>
          </p:nvSpPr>
          <p:spPr bwMode="auto">
            <a:xfrm>
              <a:off x="-962762" y="1535679"/>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8" name="TextBox 43"/>
            <p:cNvSpPr txBox="1">
              <a:spLocks noChangeArrowheads="1"/>
            </p:cNvSpPr>
            <p:nvPr/>
          </p:nvSpPr>
          <p:spPr bwMode="auto">
            <a:xfrm>
              <a:off x="-443258" y="2296143"/>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199" name="TextBox 43"/>
            <p:cNvSpPr txBox="1">
              <a:spLocks noChangeArrowheads="1"/>
            </p:cNvSpPr>
            <p:nvPr/>
          </p:nvSpPr>
          <p:spPr bwMode="auto">
            <a:xfrm>
              <a:off x="-975472" y="2294555"/>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200" name="TextBox 43"/>
            <p:cNvSpPr txBox="1">
              <a:spLocks noChangeArrowheads="1"/>
            </p:cNvSpPr>
            <p:nvPr/>
          </p:nvSpPr>
          <p:spPr bwMode="auto">
            <a:xfrm>
              <a:off x="-432138" y="3039143"/>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常用色</a:t>
              </a:r>
              <a:endParaRPr kumimoji="0" lang="zh-CN" altLang="zh-CN" sz="700" b="0" i="0" u="none" strike="noStrike" kern="1200" cap="none" spc="0" normalizeH="0" baseline="0" noProof="0" dirty="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201" name="TextBox 43"/>
            <p:cNvSpPr txBox="1">
              <a:spLocks noChangeArrowheads="1"/>
            </p:cNvSpPr>
            <p:nvPr/>
          </p:nvSpPr>
          <p:spPr bwMode="auto">
            <a:xfrm>
              <a:off x="-962762" y="3037555"/>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202" name="TextBox 43"/>
            <p:cNvSpPr txBox="1">
              <a:spLocks noChangeArrowheads="1"/>
            </p:cNvSpPr>
            <p:nvPr/>
          </p:nvSpPr>
          <p:spPr bwMode="auto">
            <a:xfrm>
              <a:off x="-937343" y="3782142"/>
              <a:ext cx="360634"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203" name="TextBox 43"/>
            <p:cNvSpPr txBox="1">
              <a:spLocks noChangeArrowheads="1"/>
            </p:cNvSpPr>
            <p:nvPr/>
          </p:nvSpPr>
          <p:spPr bwMode="auto">
            <a:xfrm>
              <a:off x="-465500" y="3799605"/>
              <a:ext cx="36063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204" name="TextBox 43"/>
            <p:cNvSpPr txBox="1">
              <a:spLocks noChangeArrowheads="1"/>
            </p:cNvSpPr>
            <p:nvPr/>
          </p:nvSpPr>
          <p:spPr bwMode="auto">
            <a:xfrm>
              <a:off x="-452790" y="4525142"/>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sp>
          <p:nvSpPr>
            <p:cNvPr id="205" name="TextBox 43"/>
            <p:cNvSpPr txBox="1">
              <a:spLocks noChangeArrowheads="1"/>
            </p:cNvSpPr>
            <p:nvPr/>
          </p:nvSpPr>
          <p:spPr bwMode="auto">
            <a:xfrm>
              <a:off x="-983415" y="4523554"/>
              <a:ext cx="362223" cy="200038"/>
            </a:xfrm>
            <a:prstGeom prst="rect">
              <a:avLst/>
            </a:prstGeom>
            <a:noFill/>
            <a:ln>
              <a:noFill/>
            </a:ln>
          </p:spPr>
          <p:txBody>
            <a:bodyPr wrap="none" lIns="45719" tIns="45719" rIns="45719" bIns="45719">
              <a:spAutoFit/>
            </a:bodyP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457200" rtl="0" eaLnBrk="1" fontAlgn="base" latinLnBrk="0" hangingPunct="0">
                <a:lnSpc>
                  <a:spcPct val="100000"/>
                </a:lnSpc>
                <a:spcBef>
                  <a:spcPct val="0"/>
                </a:spcBef>
                <a:spcAft>
                  <a:spcPct val="0"/>
                </a:spcAft>
                <a:buClrTx/>
                <a:buSzTx/>
                <a:buFontTx/>
                <a:buNone/>
                <a:defRPr/>
              </a:pPr>
              <a:r>
                <a:rPr kumimoji="0" lang="zh-CN" altLang="en-US"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rPr>
                <a:t>辅助色</a:t>
              </a:r>
              <a:endParaRPr kumimoji="0" lang="zh-CN" altLang="zh-CN" sz="700" b="0" i="0" u="none" strike="noStrike" kern="1200" cap="none" spc="0" normalizeH="0" baseline="0" noProof="0" smtClean="0">
                <a:ln>
                  <a:noFill/>
                </a:ln>
                <a:solidFill>
                  <a:schemeClr val="bg1"/>
                </a:solidFill>
                <a:effectLst/>
                <a:uLnTx/>
                <a:uFillTx/>
                <a:latin typeface="方正兰亭黑简体" pitchFamily="2" charset="-122"/>
                <a:ea typeface="方正兰亭黑简体" pitchFamily="2" charset="-122"/>
                <a:cs typeface="Calibri" panose="020F0502020204030204" pitchFamily="34" charset="0"/>
                <a:sym typeface="Calibri" panose="020F0502020204030204" pitchFamily="34" charset="0"/>
              </a:endParaRPr>
            </a:p>
          </p:txBody>
        </p:sp>
      </p:grpSp>
      <p:sp>
        <p:nvSpPr>
          <p:cNvPr id="249" name="Text Box 5"/>
          <p:cNvSpPr txBox="1">
            <a:spLocks noChangeArrowheads="1"/>
          </p:cNvSpPr>
          <p:nvPr/>
        </p:nvSpPr>
        <p:spPr bwMode="auto">
          <a:xfrm>
            <a:off x="8107363" y="4900613"/>
            <a:ext cx="854075" cy="127000"/>
          </a:xfrm>
          <a:prstGeom prst="rect">
            <a:avLst/>
          </a:prstGeom>
          <a:noFill/>
          <a:ln>
            <a:noFill/>
          </a:ln>
        </p:spPr>
        <p:txBody>
          <a:bodyPr lIns="0" tIns="0" rIns="0" bIns="0" anchor="ctr">
            <a:spAutoFit/>
          </a:bodyPr>
          <a:p>
            <a:pPr lvl="0" algn="r" defTabSz="307975">
              <a:spcBef>
                <a:spcPct val="50000"/>
              </a:spcBef>
              <a:buNone/>
            </a:pPr>
            <a:fld id="{9A0DB2DC-4C9A-4742-B13C-FB6460FD3503}" type="slidenum">
              <a:rPr lang="en-US" altLang="zh-CN" sz="800" dirty="0">
                <a:solidFill>
                  <a:srgbClr val="6F6F6F"/>
                </a:solidFill>
                <a:latin typeface="方正兰亭黑简体" pitchFamily="2" charset="-122"/>
                <a:ea typeface="方正兰亭黑简体" pitchFamily="2" charset="-122"/>
                <a:sym typeface="Helvetica Neue" pitchFamily="2" charset="0"/>
              </a:rPr>
            </a:fld>
            <a:endParaRPr lang="en-US" altLang="zh-CN" sz="800" dirty="0">
              <a:solidFill>
                <a:srgbClr val="6F6F6F"/>
              </a:solidFill>
              <a:latin typeface="方正兰亭黑简体" pitchFamily="2" charset="-122"/>
              <a:ea typeface="方正兰亭黑简体" pitchFamily="2" charset="-122"/>
              <a:sym typeface="Helvetica Neue"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iming>
    <p:tnLst>
      <p:par>
        <p:cTn id="1" dur="indefinite" restart="never" nodeType="tmRoot"/>
      </p:par>
    </p:tnLst>
  </p:timing>
  <p:hf sldNum="0" hdr="0" ftr="0" dt="0"/>
  <p:txStyles>
    <p:titleStyle>
      <a:lvl1pPr algn="l" defTabSz="457200" rtl="0" eaLnBrk="0" fontAlgn="base" hangingPunct="0">
        <a:spcBef>
          <a:spcPct val="0"/>
        </a:spcBef>
        <a:spcAft>
          <a:spcPct val="0"/>
        </a:spcAft>
        <a:defRPr sz="1600" b="1">
          <a:solidFill>
            <a:schemeClr val="bg1"/>
          </a:solidFill>
          <a:latin typeface="Arial" panose="020B0604020202020204"/>
          <a:ea typeface="Arial" panose="020B0604020202020204"/>
          <a:cs typeface="Arial" panose="020B0604020202020204"/>
          <a:sym typeface="Arial" panose="020B0604020202020204" pitchFamily="34" charset="0"/>
        </a:defRPr>
      </a:lvl1pPr>
      <a:lvl2pPr algn="l" defTabSz="457200" rtl="0" eaLnBrk="0" fontAlgn="base" hangingPunct="0">
        <a:spcBef>
          <a:spcPct val="0"/>
        </a:spcBef>
        <a:spcAft>
          <a:spcPct val="0"/>
        </a:spcAft>
        <a:defRPr sz="1600" b="1">
          <a:solidFill>
            <a:schemeClr val="bg1"/>
          </a:solidFill>
          <a:latin typeface="Arial" panose="020B0604020202020204"/>
          <a:ea typeface="Arial" panose="020B0604020202020204"/>
          <a:cs typeface="Arial" panose="020B0604020202020204"/>
          <a:sym typeface="Arial" panose="020B0604020202020204" pitchFamily="34" charset="0"/>
        </a:defRPr>
      </a:lvl2pPr>
      <a:lvl3pPr algn="l" defTabSz="457200" rtl="0" eaLnBrk="0" fontAlgn="base" hangingPunct="0">
        <a:spcBef>
          <a:spcPct val="0"/>
        </a:spcBef>
        <a:spcAft>
          <a:spcPct val="0"/>
        </a:spcAft>
        <a:defRPr sz="1600" b="1">
          <a:solidFill>
            <a:schemeClr val="bg1"/>
          </a:solidFill>
          <a:latin typeface="Arial" panose="020B0604020202020204"/>
          <a:ea typeface="Arial" panose="020B0604020202020204"/>
          <a:cs typeface="Arial" panose="020B0604020202020204"/>
          <a:sym typeface="Arial" panose="020B0604020202020204" pitchFamily="34" charset="0"/>
        </a:defRPr>
      </a:lvl3pPr>
      <a:lvl4pPr algn="l" defTabSz="457200" rtl="0" eaLnBrk="0" fontAlgn="base" hangingPunct="0">
        <a:spcBef>
          <a:spcPct val="0"/>
        </a:spcBef>
        <a:spcAft>
          <a:spcPct val="0"/>
        </a:spcAft>
        <a:defRPr sz="1600" b="1">
          <a:solidFill>
            <a:schemeClr val="bg1"/>
          </a:solidFill>
          <a:latin typeface="Arial" panose="020B0604020202020204"/>
          <a:ea typeface="Arial" panose="020B0604020202020204"/>
          <a:cs typeface="Arial" panose="020B0604020202020204"/>
          <a:sym typeface="Arial" panose="020B0604020202020204" pitchFamily="34" charset="0"/>
        </a:defRPr>
      </a:lvl4pPr>
      <a:lvl5pPr algn="l" defTabSz="457200" rtl="0" eaLnBrk="0" fontAlgn="base" hangingPunct="0">
        <a:spcBef>
          <a:spcPct val="0"/>
        </a:spcBef>
        <a:spcAft>
          <a:spcPct val="0"/>
        </a:spcAft>
        <a:defRPr sz="1600" b="1">
          <a:solidFill>
            <a:schemeClr val="bg1"/>
          </a:solidFill>
          <a:latin typeface="Arial" panose="020B0604020202020204"/>
          <a:ea typeface="Arial" panose="020B0604020202020204"/>
          <a:cs typeface="Arial" panose="020B0604020202020204"/>
          <a:sym typeface="Arial" panose="020B0604020202020204" pitchFamily="34" charset="0"/>
        </a:defRPr>
      </a:lvl5pPr>
      <a:lvl6pPr marL="0" marR="0" indent="0" algn="l" defTabSz="457200" rtl="0" latinLnBrk="0">
        <a:lnSpc>
          <a:spcPct val="100000"/>
        </a:lnSpc>
        <a:spcBef>
          <a:spcPts val="0"/>
        </a:spcBef>
        <a:spcAft>
          <a:spcPts val="0"/>
        </a:spcAft>
        <a:buClrTx/>
        <a:buSzTx/>
        <a:buFontTx/>
        <a:buNone/>
        <a:defRPr sz="1600" b="1"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6pPr>
      <a:lvl7pPr marL="0" marR="0" indent="0" algn="l" defTabSz="457200" rtl="0" latinLnBrk="0">
        <a:lnSpc>
          <a:spcPct val="100000"/>
        </a:lnSpc>
        <a:spcBef>
          <a:spcPts val="0"/>
        </a:spcBef>
        <a:spcAft>
          <a:spcPts val="0"/>
        </a:spcAft>
        <a:buClrTx/>
        <a:buSzTx/>
        <a:buFontTx/>
        <a:buNone/>
        <a:defRPr sz="1600" b="1"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7pPr>
      <a:lvl8pPr marL="0" marR="0" indent="0" algn="l" defTabSz="457200" rtl="0" latinLnBrk="0">
        <a:lnSpc>
          <a:spcPct val="100000"/>
        </a:lnSpc>
        <a:spcBef>
          <a:spcPts val="0"/>
        </a:spcBef>
        <a:spcAft>
          <a:spcPts val="0"/>
        </a:spcAft>
        <a:buClrTx/>
        <a:buSzTx/>
        <a:buFontTx/>
        <a:buNone/>
        <a:defRPr sz="1600" b="1"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8pPr>
      <a:lvl9pPr marL="0" marR="0" indent="0" algn="l" defTabSz="457200" rtl="0" latinLnBrk="0">
        <a:lnSpc>
          <a:spcPct val="100000"/>
        </a:lnSpc>
        <a:spcBef>
          <a:spcPts val="0"/>
        </a:spcBef>
        <a:spcAft>
          <a:spcPts val="0"/>
        </a:spcAft>
        <a:buClrTx/>
        <a:buSzTx/>
        <a:buFontTx/>
        <a:buNone/>
        <a:defRPr sz="1600" b="1"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9pPr>
    </p:titleStyle>
    <p:bodyStyle>
      <a:lvl1pPr algn="l" defTabSz="457200" rtl="0" eaLnBrk="0" fontAlgn="base" hangingPunct="0">
        <a:spcBef>
          <a:spcPts val="300"/>
        </a:spcBef>
        <a:spcAft>
          <a:spcPct val="0"/>
        </a:spcAft>
        <a:defRPr sz="1600">
          <a:solidFill>
            <a:schemeClr val="bg1"/>
          </a:solidFill>
          <a:latin typeface="Arial" panose="020B0604020202020204"/>
          <a:ea typeface="Arial" panose="020B0604020202020204"/>
          <a:cs typeface="Arial" panose="020B0604020202020204"/>
          <a:sym typeface="Arial" panose="020B0604020202020204" pitchFamily="34" charset="0"/>
        </a:defRPr>
      </a:lvl1pPr>
      <a:lvl2pPr indent="457200" algn="l" defTabSz="457200" rtl="0" eaLnBrk="0" fontAlgn="base" hangingPunct="0">
        <a:spcBef>
          <a:spcPts val="300"/>
        </a:spcBef>
        <a:spcAft>
          <a:spcPct val="0"/>
        </a:spcAft>
        <a:defRPr sz="1600">
          <a:solidFill>
            <a:schemeClr val="bg1"/>
          </a:solidFill>
          <a:latin typeface="Arial" panose="020B0604020202020204"/>
          <a:ea typeface="Arial" panose="020B0604020202020204"/>
          <a:cs typeface="Arial" panose="020B0604020202020204"/>
          <a:sym typeface="Arial" panose="020B0604020202020204" pitchFamily="34" charset="0"/>
        </a:defRPr>
      </a:lvl2pPr>
      <a:lvl3pPr indent="914400" algn="l" defTabSz="457200" rtl="0" eaLnBrk="0" fontAlgn="base" hangingPunct="0">
        <a:spcBef>
          <a:spcPts val="300"/>
        </a:spcBef>
        <a:spcAft>
          <a:spcPct val="0"/>
        </a:spcAft>
        <a:defRPr sz="1600">
          <a:solidFill>
            <a:schemeClr val="bg1"/>
          </a:solidFill>
          <a:latin typeface="Arial" panose="020B0604020202020204"/>
          <a:ea typeface="Arial" panose="020B0604020202020204"/>
          <a:cs typeface="Arial" panose="020B0604020202020204"/>
          <a:sym typeface="Arial" panose="020B0604020202020204" pitchFamily="34" charset="0"/>
        </a:defRPr>
      </a:lvl3pPr>
      <a:lvl4pPr indent="1371600" algn="l" defTabSz="457200" rtl="0" eaLnBrk="0" fontAlgn="base" hangingPunct="0">
        <a:spcBef>
          <a:spcPts val="300"/>
        </a:spcBef>
        <a:spcAft>
          <a:spcPct val="0"/>
        </a:spcAft>
        <a:defRPr sz="1600">
          <a:solidFill>
            <a:schemeClr val="bg1"/>
          </a:solidFill>
          <a:latin typeface="Arial" panose="020B0604020202020204"/>
          <a:ea typeface="Arial" panose="020B0604020202020204"/>
          <a:cs typeface="Arial" panose="020B0604020202020204"/>
          <a:sym typeface="Arial" panose="020B0604020202020204" pitchFamily="34" charset="0"/>
        </a:defRPr>
      </a:lvl4pPr>
      <a:lvl5pPr indent="1828800" algn="l" defTabSz="457200" rtl="0" eaLnBrk="0" fontAlgn="base" hangingPunct="0">
        <a:spcBef>
          <a:spcPts val="300"/>
        </a:spcBef>
        <a:spcAft>
          <a:spcPct val="0"/>
        </a:spcAft>
        <a:defRPr sz="1600">
          <a:solidFill>
            <a:schemeClr val="bg1"/>
          </a:solidFill>
          <a:latin typeface="Arial" panose="020B0604020202020204"/>
          <a:ea typeface="Arial" panose="020B0604020202020204"/>
          <a:cs typeface="Arial" panose="020B0604020202020204"/>
          <a:sym typeface="Arial" panose="020B0604020202020204" pitchFamily="34" charset="0"/>
        </a:defRPr>
      </a:lvl5pPr>
      <a:lvl6pPr marL="24688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6pPr>
      <a:lvl7pPr marL="29260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7pPr>
      <a:lvl8pPr marL="33832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8pPr>
      <a:lvl9pPr marL="38404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9pPr>
    </p:bodyStyle>
    <p:otherStyle>
      <a:lvl1pPr marL="0" marR="0" indent="0" algn="l" defTabSz="457200" rtl="0" latinLnBrk="0">
        <a:lnSpc>
          <a:spcPct val="100000"/>
        </a:lnSpc>
        <a:spcBef>
          <a:spcPts val="400"/>
        </a:spcBef>
        <a:spcAft>
          <a:spcPts val="0"/>
        </a:spcAft>
        <a:buClrTx/>
        <a:buSzTx/>
        <a:buFontTx/>
        <a:buNone/>
        <a:defRPr sz="800" b="0" i="0" u="none" strike="noStrike" cap="none" spc="0" baseline="0">
          <a:ln>
            <a:noFill/>
          </a:ln>
          <a:solidFill>
            <a:schemeClr val="tx1"/>
          </a:solidFill>
          <a:uFillTx/>
          <a:latin typeface="+mn-lt"/>
          <a:ea typeface="+mn-ea"/>
          <a:cs typeface="+mn-cs"/>
          <a:sym typeface="Arial" panose="020B0604020202020204"/>
        </a:defRPr>
      </a:lvl1pPr>
      <a:lvl2pPr marL="0" marR="0" indent="457200" algn="l" defTabSz="457200" rtl="0" latinLnBrk="0">
        <a:lnSpc>
          <a:spcPct val="100000"/>
        </a:lnSpc>
        <a:spcBef>
          <a:spcPts val="400"/>
        </a:spcBef>
        <a:spcAft>
          <a:spcPts val="0"/>
        </a:spcAft>
        <a:buClrTx/>
        <a:buSzTx/>
        <a:buFontTx/>
        <a:buNone/>
        <a:defRPr sz="800" b="0" i="0" u="none" strike="noStrike" cap="none" spc="0" baseline="0">
          <a:ln>
            <a:noFill/>
          </a:ln>
          <a:solidFill>
            <a:schemeClr val="tx1"/>
          </a:solidFill>
          <a:uFillTx/>
          <a:latin typeface="+mn-lt"/>
          <a:ea typeface="+mn-ea"/>
          <a:cs typeface="+mn-cs"/>
          <a:sym typeface="Arial" panose="020B0604020202020204"/>
        </a:defRPr>
      </a:lvl2pPr>
      <a:lvl3pPr marL="0" marR="0" indent="914400" algn="l" defTabSz="457200" rtl="0" latinLnBrk="0">
        <a:lnSpc>
          <a:spcPct val="100000"/>
        </a:lnSpc>
        <a:spcBef>
          <a:spcPts val="400"/>
        </a:spcBef>
        <a:spcAft>
          <a:spcPts val="0"/>
        </a:spcAft>
        <a:buClrTx/>
        <a:buSzTx/>
        <a:buFontTx/>
        <a:buNone/>
        <a:defRPr sz="800" b="0" i="0" u="none" strike="noStrike" cap="none" spc="0" baseline="0">
          <a:ln>
            <a:noFill/>
          </a:ln>
          <a:solidFill>
            <a:schemeClr val="tx1"/>
          </a:solidFill>
          <a:uFillTx/>
          <a:latin typeface="+mn-lt"/>
          <a:ea typeface="+mn-ea"/>
          <a:cs typeface="+mn-cs"/>
          <a:sym typeface="Arial" panose="020B0604020202020204"/>
        </a:defRPr>
      </a:lvl3pPr>
      <a:lvl4pPr marL="0" marR="0" indent="1371600" algn="l" defTabSz="457200" rtl="0" latinLnBrk="0">
        <a:lnSpc>
          <a:spcPct val="100000"/>
        </a:lnSpc>
        <a:spcBef>
          <a:spcPts val="400"/>
        </a:spcBef>
        <a:spcAft>
          <a:spcPts val="0"/>
        </a:spcAft>
        <a:buClrTx/>
        <a:buSzTx/>
        <a:buFontTx/>
        <a:buNone/>
        <a:defRPr sz="800" b="0" i="0" u="none" strike="noStrike" cap="none" spc="0" baseline="0">
          <a:ln>
            <a:noFill/>
          </a:ln>
          <a:solidFill>
            <a:schemeClr val="tx1"/>
          </a:solidFill>
          <a:uFillTx/>
          <a:latin typeface="+mn-lt"/>
          <a:ea typeface="+mn-ea"/>
          <a:cs typeface="+mn-cs"/>
          <a:sym typeface="Arial" panose="020B0604020202020204"/>
        </a:defRPr>
      </a:lvl4pPr>
      <a:lvl5pPr marL="0" marR="0" indent="1828800" algn="l" defTabSz="457200" rtl="0" latinLnBrk="0">
        <a:lnSpc>
          <a:spcPct val="100000"/>
        </a:lnSpc>
        <a:spcBef>
          <a:spcPts val="400"/>
        </a:spcBef>
        <a:spcAft>
          <a:spcPts val="0"/>
        </a:spcAft>
        <a:buClrTx/>
        <a:buSzTx/>
        <a:buFontTx/>
        <a:buNone/>
        <a:defRPr sz="800" b="0" i="0" u="none" strike="noStrike" cap="none" spc="0" baseline="0">
          <a:ln>
            <a:noFill/>
          </a:ln>
          <a:solidFill>
            <a:schemeClr val="tx1"/>
          </a:solidFill>
          <a:uFillTx/>
          <a:latin typeface="+mn-lt"/>
          <a:ea typeface="+mn-ea"/>
          <a:cs typeface="+mn-cs"/>
          <a:sym typeface="Arial" panose="020B0604020202020204"/>
        </a:defRPr>
      </a:lvl5pPr>
      <a:lvl6pPr marL="0" marR="0" indent="2286000" algn="l" defTabSz="457200" rtl="0" latinLnBrk="0">
        <a:lnSpc>
          <a:spcPct val="100000"/>
        </a:lnSpc>
        <a:spcBef>
          <a:spcPts val="400"/>
        </a:spcBef>
        <a:spcAft>
          <a:spcPts val="0"/>
        </a:spcAft>
        <a:buClrTx/>
        <a:buSzTx/>
        <a:buFontTx/>
        <a:buNone/>
        <a:defRPr sz="800" b="0" i="0" u="none" strike="noStrike" cap="none" spc="0" baseline="0">
          <a:ln>
            <a:noFill/>
          </a:ln>
          <a:solidFill>
            <a:schemeClr val="tx1"/>
          </a:solidFill>
          <a:uFillTx/>
          <a:latin typeface="+mn-lt"/>
          <a:ea typeface="+mn-ea"/>
          <a:cs typeface="+mn-cs"/>
          <a:sym typeface="Arial" panose="020B0604020202020204"/>
        </a:defRPr>
      </a:lvl6pPr>
      <a:lvl7pPr marL="0" marR="0" indent="2743200" algn="l" defTabSz="457200" rtl="0" latinLnBrk="0">
        <a:lnSpc>
          <a:spcPct val="100000"/>
        </a:lnSpc>
        <a:spcBef>
          <a:spcPts val="400"/>
        </a:spcBef>
        <a:spcAft>
          <a:spcPts val="0"/>
        </a:spcAft>
        <a:buClrTx/>
        <a:buSzTx/>
        <a:buFontTx/>
        <a:buNone/>
        <a:defRPr sz="800" b="0" i="0" u="none" strike="noStrike" cap="none" spc="0" baseline="0">
          <a:ln>
            <a:noFill/>
          </a:ln>
          <a:solidFill>
            <a:schemeClr val="tx1"/>
          </a:solidFill>
          <a:uFillTx/>
          <a:latin typeface="+mn-lt"/>
          <a:ea typeface="+mn-ea"/>
          <a:cs typeface="+mn-cs"/>
          <a:sym typeface="Arial" panose="020B0604020202020204"/>
        </a:defRPr>
      </a:lvl7pPr>
      <a:lvl8pPr marL="0" marR="0" indent="3200400" algn="l" defTabSz="457200" rtl="0" latinLnBrk="0">
        <a:lnSpc>
          <a:spcPct val="100000"/>
        </a:lnSpc>
        <a:spcBef>
          <a:spcPts val="400"/>
        </a:spcBef>
        <a:spcAft>
          <a:spcPts val="0"/>
        </a:spcAft>
        <a:buClrTx/>
        <a:buSzTx/>
        <a:buFontTx/>
        <a:buNone/>
        <a:defRPr sz="800" b="0" i="0" u="none" strike="noStrike" cap="none" spc="0" baseline="0">
          <a:ln>
            <a:noFill/>
          </a:ln>
          <a:solidFill>
            <a:schemeClr val="tx1"/>
          </a:solidFill>
          <a:uFillTx/>
          <a:latin typeface="+mn-lt"/>
          <a:ea typeface="+mn-ea"/>
          <a:cs typeface="+mn-cs"/>
          <a:sym typeface="Arial" panose="020B0604020202020204"/>
        </a:defRPr>
      </a:lvl8pPr>
      <a:lvl9pPr marL="0" marR="0" indent="3657600" algn="l" defTabSz="457200" rtl="0" latinLnBrk="0">
        <a:lnSpc>
          <a:spcPct val="100000"/>
        </a:lnSpc>
        <a:spcBef>
          <a:spcPts val="400"/>
        </a:spcBef>
        <a:spcAft>
          <a:spcPts val="0"/>
        </a:spcAft>
        <a:buClrTx/>
        <a:buSzTx/>
        <a:buFontTx/>
        <a:buNone/>
        <a:defRPr sz="800" b="0" i="0" u="none" strike="noStrike" cap="none" spc="0" baseline="0">
          <a:ln>
            <a:noFill/>
          </a:ln>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4" Type="http://schemas.openxmlformats.org/officeDocument/2006/relationships/notesSlide" Target="../notesSlides/notesSlide22.xml"/><Relationship Id="rId53" Type="http://schemas.openxmlformats.org/officeDocument/2006/relationships/slideLayout" Target="../slideLayouts/slideLayout12.xml"/><Relationship Id="rId52" Type="http://schemas.openxmlformats.org/officeDocument/2006/relationships/image" Target="../media/image84.png"/><Relationship Id="rId51" Type="http://schemas.openxmlformats.org/officeDocument/2006/relationships/image" Target="../media/image83.png"/><Relationship Id="rId50" Type="http://schemas.openxmlformats.org/officeDocument/2006/relationships/image" Target="../media/image82.png"/><Relationship Id="rId5" Type="http://schemas.openxmlformats.org/officeDocument/2006/relationships/image" Target="../media/image37.png"/><Relationship Id="rId49" Type="http://schemas.openxmlformats.org/officeDocument/2006/relationships/image" Target="../media/image81.png"/><Relationship Id="rId48" Type="http://schemas.openxmlformats.org/officeDocument/2006/relationships/image" Target="../media/image80.png"/><Relationship Id="rId47" Type="http://schemas.openxmlformats.org/officeDocument/2006/relationships/image" Target="../media/image79.png"/><Relationship Id="rId46" Type="http://schemas.openxmlformats.org/officeDocument/2006/relationships/image" Target="../media/image78.png"/><Relationship Id="rId45" Type="http://schemas.openxmlformats.org/officeDocument/2006/relationships/image" Target="../media/image77.png"/><Relationship Id="rId44" Type="http://schemas.openxmlformats.org/officeDocument/2006/relationships/image" Target="../media/image76.png"/><Relationship Id="rId43" Type="http://schemas.openxmlformats.org/officeDocument/2006/relationships/image" Target="../media/image75.png"/><Relationship Id="rId42" Type="http://schemas.openxmlformats.org/officeDocument/2006/relationships/image" Target="../media/image74.png"/><Relationship Id="rId41" Type="http://schemas.openxmlformats.org/officeDocument/2006/relationships/image" Target="../media/image73.png"/><Relationship Id="rId40" Type="http://schemas.openxmlformats.org/officeDocument/2006/relationships/image" Target="../media/image72.png"/><Relationship Id="rId4" Type="http://schemas.openxmlformats.org/officeDocument/2006/relationships/image" Target="../media/image36.png"/><Relationship Id="rId39" Type="http://schemas.openxmlformats.org/officeDocument/2006/relationships/image" Target="../media/image71.png"/><Relationship Id="rId38" Type="http://schemas.openxmlformats.org/officeDocument/2006/relationships/image" Target="../media/image70.png"/><Relationship Id="rId37" Type="http://schemas.openxmlformats.org/officeDocument/2006/relationships/image" Target="../media/image69.png"/><Relationship Id="rId36" Type="http://schemas.openxmlformats.org/officeDocument/2006/relationships/image" Target="../media/image68.png"/><Relationship Id="rId35" Type="http://schemas.openxmlformats.org/officeDocument/2006/relationships/image" Target="../media/image67.png"/><Relationship Id="rId34" Type="http://schemas.openxmlformats.org/officeDocument/2006/relationships/image" Target="../media/image66.png"/><Relationship Id="rId33" Type="http://schemas.openxmlformats.org/officeDocument/2006/relationships/image" Target="../media/image65.png"/><Relationship Id="rId32" Type="http://schemas.openxmlformats.org/officeDocument/2006/relationships/image" Target="../media/image64.png"/><Relationship Id="rId31" Type="http://schemas.openxmlformats.org/officeDocument/2006/relationships/image" Target="../media/image63.png"/><Relationship Id="rId30" Type="http://schemas.openxmlformats.org/officeDocument/2006/relationships/image" Target="../media/image62.png"/><Relationship Id="rId3" Type="http://schemas.openxmlformats.org/officeDocument/2006/relationships/image" Target="../media/image35.png"/><Relationship Id="rId29" Type="http://schemas.openxmlformats.org/officeDocument/2006/relationships/image" Target="../media/image61.png"/><Relationship Id="rId28" Type="http://schemas.openxmlformats.org/officeDocument/2006/relationships/image" Target="../media/image60.png"/><Relationship Id="rId27" Type="http://schemas.openxmlformats.org/officeDocument/2006/relationships/image" Target="../media/image59.png"/><Relationship Id="rId26" Type="http://schemas.openxmlformats.org/officeDocument/2006/relationships/image" Target="../media/image58.png"/><Relationship Id="rId25" Type="http://schemas.openxmlformats.org/officeDocument/2006/relationships/image" Target="../media/image57.png"/><Relationship Id="rId24" Type="http://schemas.openxmlformats.org/officeDocument/2006/relationships/image" Target="../media/image56.png"/><Relationship Id="rId23" Type="http://schemas.openxmlformats.org/officeDocument/2006/relationships/image" Target="../media/image55.png"/><Relationship Id="rId22" Type="http://schemas.openxmlformats.org/officeDocument/2006/relationships/image" Target="../media/image54.png"/><Relationship Id="rId21" Type="http://schemas.openxmlformats.org/officeDocument/2006/relationships/image" Target="../media/image53.png"/><Relationship Id="rId20" Type="http://schemas.openxmlformats.org/officeDocument/2006/relationships/image" Target="../media/image52.png"/><Relationship Id="rId2" Type="http://schemas.openxmlformats.org/officeDocument/2006/relationships/image" Target="../media/image34.png"/><Relationship Id="rId19" Type="http://schemas.openxmlformats.org/officeDocument/2006/relationships/image" Target="../media/image51.png"/><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hyperlink" Target="mailto:name@apusic.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8.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135188" y="2132013"/>
            <a:ext cx="4873625" cy="585788"/>
          </a:xfrm>
        </p:spPr>
        <p:txBody>
          <a:bodyPr vert="horz" wrap="square" lIns="91440" tIns="45720" rIns="91440" bIns="45720" numCol="1" anchor="ctr" anchorCtr="0" compatLnSpc="1"/>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zh-CN" sz="3200" b="1" i="0" u="none" strike="noStrike" kern="400" cap="none" spc="16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Arial" panose="020B0604020202020204" pitchFamily="34" charset="0"/>
              </a:rPr>
              <a:t>P</a:t>
            </a:r>
            <a:r>
              <a:rPr kumimoji="0" lang="zh-CN" altLang="en-US" sz="3200" b="1" i="0" u="none" strike="noStrike" kern="400" cap="none" spc="16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Arial" panose="020B0604020202020204" pitchFamily="34" charset="0"/>
              </a:rPr>
              <a:t>aa</a:t>
            </a:r>
            <a:r>
              <a:rPr kumimoji="0" lang="en-US" altLang="zh-CN" sz="3200" b="1" i="0" u="none" strike="noStrike" kern="400" cap="none" spc="16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Arial" panose="020B0604020202020204" pitchFamily="34" charset="0"/>
              </a:rPr>
              <a:t>S </a:t>
            </a:r>
            <a:r>
              <a:rPr kumimoji="0" lang="zh-CN" altLang="en-US" sz="3200" b="1" i="0" u="none" strike="noStrike" kern="400" cap="none" spc="16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Arial" panose="020B0604020202020204" pitchFamily="34" charset="0"/>
              </a:rPr>
              <a:t>产品调研报告</a:t>
            </a:r>
            <a:endParaRPr kumimoji="0" lang="zh-CN" altLang="en-US" sz="3200" b="1" i="0" u="none" strike="noStrike" kern="400" cap="none" spc="16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Arial" panose="020B0604020202020204" pitchFamily="34" charset="0"/>
            </a:endParaRPr>
          </a:p>
        </p:txBody>
      </p:sp>
      <p:sp>
        <p:nvSpPr>
          <p:cNvPr id="7" name="文本占位符 6"/>
          <p:cNvSpPr>
            <a:spLocks noGrp="1"/>
          </p:cNvSpPr>
          <p:nvPr>
            <p:ph type="body" idx="12"/>
          </p:nvPr>
        </p:nvSpPr>
        <p:spPr>
          <a:xfrm>
            <a:off x="2135188" y="2701925"/>
            <a:ext cx="4873625" cy="600075"/>
          </a:xfrm>
        </p:spPr>
        <p:txBody>
          <a:bodyPr vert="horz" wrap="square" lIns="91440" tIns="45720" rIns="91440" bIns="45720" numCol="1" anchor="t" anchorCtr="0" compatLnSpc="1">
            <a:normAutofit/>
          </a:bodyPr>
          <a:lstStyle/>
          <a:p>
            <a:pPr marL="0" marR="0" lvl="0" indent="0" algn="ctr" defTabSz="457200" rtl="0" eaLnBrk="0" fontAlgn="base" latinLnBrk="0" hangingPunct="0">
              <a:lnSpc>
                <a:spcPct val="150000"/>
              </a:lnSpc>
              <a:spcBef>
                <a:spcPts val="1000"/>
              </a:spcBef>
              <a:spcAft>
                <a:spcPct val="0"/>
              </a:spcAft>
              <a:buClrTx/>
              <a:buSzTx/>
              <a:buFontTx/>
              <a:buNone/>
              <a:defRPr/>
            </a:pPr>
            <a:r>
              <a:rPr kumimoji="0" lang="zh-CN" altLang="en-US" sz="2200" b="0" i="0" u="none" strike="noStrike" kern="200" cap="none" spc="10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**产品</a:t>
            </a:r>
            <a:r>
              <a:rPr kumimoji="0" lang="en-US" altLang="zh-CN" sz="2200" b="0" i="0" u="none" strike="noStrike" kern="200" cap="none" spc="10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-v0.0</a:t>
            </a:r>
            <a:endParaRPr kumimoji="0" lang="zh-CN" altLang="en-US" sz="2200" b="0" i="0" u="none" strike="noStrike" kern="200" cap="none" spc="10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sp>
        <p:nvSpPr>
          <p:cNvPr id="8" name="矩形 7"/>
          <p:cNvSpPr/>
          <p:nvPr/>
        </p:nvSpPr>
        <p:spPr>
          <a:xfrm>
            <a:off x="0" y="4303232"/>
            <a:ext cx="9144000" cy="453704"/>
          </a:xfrm>
          <a:prstGeom prst="rect">
            <a:avLst/>
          </a:prstGeom>
          <a:solidFill>
            <a:srgbClr val="00B1B8">
              <a:alpha val="15000"/>
            </a:srgbClr>
          </a:solidFill>
          <a:ln w="25400" cap="flat">
            <a:noFill/>
            <a:prstDash val="solid"/>
            <a:round/>
          </a:ln>
          <a:effectLst>
            <a:outerShdw blurRad="50800" dist="23000" dir="5400000" sx="99000" sy="99000" rotWithShape="0">
              <a:schemeClr val="accent1">
                <a:lumMod val="50000"/>
                <a:alpha val="35000"/>
              </a:scheme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9" name="日期占位符 3"/>
          <p:cNvSpPr txBox="1"/>
          <p:nvPr/>
        </p:nvSpPr>
        <p:spPr>
          <a:xfrm>
            <a:off x="6335713" y="4375150"/>
            <a:ext cx="1355725" cy="368300"/>
          </a:xfrm>
          <a:prstGeom prst="rect">
            <a:avLst/>
          </a:prstGeom>
        </p:spPr>
        <p:txBody>
          <a:bodyPr lIns="93040" tIns="46520" rIns="93040" bIns="46520"/>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chemeClr val="tx1">
                    <a:lumMod val="65000"/>
                    <a:lumOff val="35000"/>
                  </a:schemeClr>
                </a:solidFill>
                <a:effectLst/>
                <a:uFillTx/>
                <a:latin typeface="Source Han Sans CN Bold" panose="020B0500000000000000" pitchFamily="34" charset="-128"/>
                <a:ea typeface="Source Han Sans CN Bold" panose="020B0500000000000000" pitchFamily="34" charset="-128"/>
                <a:cs typeface="+mn-cs"/>
                <a:sym typeface="Calibri" panose="020F0502020204030204"/>
              </a:defRPr>
            </a:lvl1pPr>
            <a:lvl2pPr marL="0" marR="0" indent="457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a:lstStyle>
          <a:p>
            <a:pPr marL="0" marR="0" lvl="0" indent="0" algn="l" defTabSz="457200" rtl="0" eaLnBrk="1" fontAlgn="auto" latinLnBrk="0" hangingPunct="0">
              <a:lnSpc>
                <a:spcPct val="100000"/>
              </a:lnSpc>
              <a:spcBef>
                <a:spcPts val="0"/>
              </a:spcBef>
              <a:spcAft>
                <a:spcPts val="0"/>
              </a:spcAft>
              <a:buClrTx/>
              <a:buSzTx/>
              <a:buFontTx/>
              <a:buNone/>
              <a:defRPr/>
            </a:pPr>
            <a:fld id="{D92BF3C5-0873-45C1-B43B-C20237ACD462}" type="datetime1">
              <a:rPr kumimoji="0" lang="zh-CN" altLang="en-US" sz="1200" b="0" i="0" u="none" strike="noStrike" kern="0" cap="none" spc="0" normalizeH="0" baseline="0" noProof="0" smtClean="0">
                <a:ln>
                  <a:noFill/>
                </a:ln>
                <a:solidFill>
                  <a:srgbClr val="00B1B8"/>
                </a:solidFill>
                <a:effectLst/>
                <a:uLnTx/>
                <a:uFillTx/>
                <a:latin typeface="方正兰亭黑简体" pitchFamily="2" charset="-122"/>
                <a:ea typeface="方正兰亭黑简体" pitchFamily="2" charset="-122"/>
                <a:cs typeface="+mn-cs"/>
                <a:sym typeface="Calibri" panose="020F0502020204030204"/>
              </a:rPr>
            </a:fld>
            <a:endParaRPr kumimoji="0" lang="zh-CN" altLang="en-US" sz="1200" b="0" i="0" u="none" strike="noStrike" kern="0" cap="none" spc="0" normalizeH="0" baseline="0" noProof="0" dirty="0">
              <a:ln>
                <a:noFill/>
              </a:ln>
              <a:solidFill>
                <a:srgbClr val="00B1B8"/>
              </a:solidFill>
              <a:effectLst/>
              <a:uLnTx/>
              <a:uFillTx/>
              <a:latin typeface="方正兰亭黑简体" pitchFamily="2" charset="-122"/>
              <a:ea typeface="方正兰亭黑简体" pitchFamily="2" charset="-122"/>
              <a:cs typeface="+mn-cs"/>
              <a:sym typeface="Calibri" panose="020F0502020204030204"/>
            </a:endParaRPr>
          </a:p>
        </p:txBody>
      </p:sp>
      <p:sp>
        <p:nvSpPr>
          <p:cNvPr id="15366" name="正文级别 1…"/>
          <p:cNvSpPr txBox="1"/>
          <p:nvPr/>
        </p:nvSpPr>
        <p:spPr>
          <a:xfrm>
            <a:off x="1949450" y="4375150"/>
            <a:ext cx="1647825" cy="368300"/>
          </a:xfrm>
          <a:prstGeom prst="rect">
            <a:avLst/>
          </a:prstGeom>
          <a:noFill/>
          <a:ln w="9525">
            <a:noFill/>
          </a:ln>
        </p:spPr>
        <p:txBody>
          <a:bodyPr/>
          <a:p>
            <a:pPr eaLnBrk="1" hangingPunct="1">
              <a:spcBef>
                <a:spcPts val="1000"/>
              </a:spcBef>
            </a:pPr>
            <a:r>
              <a:rPr lang="zh-CN" altLang="en-US" sz="1200" dirty="0">
                <a:solidFill>
                  <a:srgbClr val="00B1B8"/>
                </a:solidFill>
                <a:latin typeface="方正兰亭黑简体" pitchFamily="2" charset="-122"/>
                <a:ea typeface="方正兰亭黑简体" pitchFamily="2" charset="-122"/>
                <a:sym typeface="微软雅黑" panose="020B0503020204020204" pitchFamily="34" charset="-122"/>
              </a:rPr>
              <a:t>讲述人：王超逸</a:t>
            </a:r>
            <a:endParaRPr lang="zh-CN" altLang="en-US" sz="1200" dirty="0">
              <a:solidFill>
                <a:srgbClr val="00B1B8"/>
              </a:solidFill>
              <a:latin typeface="方正兰亭黑简体" pitchFamily="2" charset="-122"/>
              <a:ea typeface="方正兰亭黑简体" pitchFamily="2" charset="-122"/>
              <a:sym typeface="微软雅黑" panose="020B0503020204020204" pitchFamily="34" charset="-122"/>
            </a:endParaRPr>
          </a:p>
        </p:txBody>
      </p:sp>
      <p:sp>
        <p:nvSpPr>
          <p:cNvPr id="15367" name="正文级别 1…"/>
          <p:cNvSpPr txBox="1"/>
          <p:nvPr/>
        </p:nvSpPr>
        <p:spPr>
          <a:xfrm>
            <a:off x="4243388" y="4375150"/>
            <a:ext cx="1876425" cy="368300"/>
          </a:xfrm>
          <a:prstGeom prst="rect">
            <a:avLst/>
          </a:prstGeom>
          <a:noFill/>
          <a:ln w="9525">
            <a:noFill/>
          </a:ln>
        </p:spPr>
        <p:txBody>
          <a:bodyPr/>
          <a:p>
            <a:pPr eaLnBrk="1" hangingPunct="1">
              <a:spcBef>
                <a:spcPts val="1000"/>
              </a:spcBef>
            </a:pPr>
            <a:r>
              <a:rPr lang="zh-CN" altLang="en-US" sz="1200" dirty="0">
                <a:solidFill>
                  <a:srgbClr val="00B1B8"/>
                </a:solidFill>
                <a:latin typeface="方正兰亭黑简体" pitchFamily="2" charset="-122"/>
                <a:ea typeface="方正兰亭黑简体" pitchFamily="2" charset="-122"/>
                <a:sym typeface="微软雅黑" panose="020B0503020204020204" pitchFamily="34" charset="-122"/>
              </a:rPr>
              <a:t>实习</a:t>
            </a:r>
            <a:r>
              <a:rPr lang="zh-CN" altLang="en-US" sz="1200" dirty="0">
                <a:solidFill>
                  <a:srgbClr val="00B1B8"/>
                </a:solidFill>
                <a:latin typeface="方正兰亭黑简体" pitchFamily="2" charset="-122"/>
                <a:ea typeface="方正兰亭黑简体" pitchFamily="2" charset="-122"/>
                <a:sym typeface="微软雅黑" panose="020B0503020204020204" pitchFamily="34" charset="-122"/>
              </a:rPr>
              <a:t>研究员</a:t>
            </a:r>
            <a:endParaRPr lang="zh-CN" altLang="en-US" sz="1200" dirty="0">
              <a:solidFill>
                <a:srgbClr val="00B1B8"/>
              </a:solidFill>
              <a:latin typeface="方正兰亭黑简体" pitchFamily="2" charset="-122"/>
              <a:ea typeface="方正兰亭黑简体" pitchFamily="2" charset="-122"/>
              <a:sym typeface="微软雅黑" panose="020B0503020204020204" pitchFamily="3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产品分析</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584200"/>
            <a:ext cx="1517650" cy="406400"/>
          </a:xfrm>
        </p:spPr>
        <p:txBody>
          <a:bodyPr vert="horz" wrap="square" lIns="91440" tIns="45720" rIns="91440" bIns="45720" numCol="1" anchor="ctr" anchorCtr="0" compatLnSpc="1">
            <a:normAutofit/>
          </a:bodyPr>
          <a:lstStyle/>
          <a:p>
            <a:pPr marL="0" marR="0" lvl="0" indent="0" algn="l" defTabSz="457200" rtl="0" eaLnBrk="1" fontAlgn="base" latinLnBrk="0" hangingPunct="1">
              <a:lnSpc>
                <a:spcPct val="80000"/>
              </a:lnSpc>
              <a:spcBef>
                <a:spcPts val="1000"/>
              </a:spcBef>
              <a:spcAft>
                <a:spcPct val="0"/>
              </a:spcAft>
              <a:buClrTx/>
              <a:buSzTx/>
              <a:buFontTx/>
              <a:buNone/>
              <a:defRPr/>
            </a:pPr>
            <a:r>
              <a:rPr kumimoji="1" lang="zh-CN" altLang="en-US" sz="14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产品功能架构图</a:t>
            </a:r>
            <a:endParaRPr kumimoji="1" lang="zh-CN" altLang="en-US" sz="14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sp>
        <p:nvSpPr>
          <p:cNvPr id="98" name="文本框 97"/>
          <p:cNvSpPr txBox="1"/>
          <p:nvPr/>
        </p:nvSpPr>
        <p:spPr>
          <a:xfrm>
            <a:off x="1804988" y="643231"/>
            <a:ext cx="7930342"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产品功能架构就是用一张图表达该产品的整体功能，以及功能间的逻辑关系。</a:t>
            </a:r>
            <a:endParaRPr kumimoji="0" lang="zh-CN" altLang="en-US" sz="10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 name="矩形 5"/>
          <p:cNvSpPr/>
          <p:nvPr/>
        </p:nvSpPr>
        <p:spPr bwMode="auto">
          <a:xfrm>
            <a:off x="284163" y="1920875"/>
            <a:ext cx="8636000" cy="1677988"/>
          </a:xfrm>
          <a:prstGeom prst="rect">
            <a:avLst/>
          </a:prstGeom>
          <a:solidFill>
            <a:schemeClr val="accent4">
              <a:lumMod val="20000"/>
              <a:lumOff val="80000"/>
            </a:schemeClr>
          </a:solidFill>
          <a:ln>
            <a:noFill/>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1"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7" name="矩形 6"/>
          <p:cNvSpPr/>
          <p:nvPr/>
        </p:nvSpPr>
        <p:spPr bwMode="auto">
          <a:xfrm>
            <a:off x="6740020" y="1975136"/>
            <a:ext cx="1998541" cy="1549302"/>
          </a:xfrm>
          <a:prstGeom prst="rect">
            <a:avLst/>
          </a:prstGeom>
          <a:solidFill>
            <a:srgbClr val="BDE8E5"/>
          </a:solidFill>
          <a:ln w="19050" cap="flat" cmpd="sng" algn="ctr">
            <a:noFill/>
            <a:prstDash val="dash"/>
          </a:ln>
          <a:effectLst/>
          <a:scene3d>
            <a:camera prst="orthographicFront">
              <a:rot lat="0" lon="0" rev="0"/>
            </a:camera>
            <a:lightRig rig="balanced" dir="t">
              <a:rot lat="0" lon="0" rev="8700000"/>
            </a:lightRig>
          </a:scene3d>
          <a:sp3d/>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zh-CN" altLang="en-US"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8" name="矩形 7"/>
          <p:cNvSpPr/>
          <p:nvPr/>
        </p:nvSpPr>
        <p:spPr bwMode="auto">
          <a:xfrm>
            <a:off x="309053" y="4149366"/>
            <a:ext cx="8611109" cy="948098"/>
          </a:xfrm>
          <a:prstGeom prst="rect">
            <a:avLst/>
          </a:prstGeom>
          <a:solidFill>
            <a:schemeClr val="accent4">
              <a:lumMod val="20000"/>
              <a:lumOff val="80000"/>
            </a:schemeClr>
          </a:solidFill>
          <a:ln w="19050" cap="flat" cmpd="sng" algn="ctr">
            <a:noFill/>
            <a:prstDash val="dash"/>
          </a:ln>
          <a:effectLst/>
          <a:scene3d>
            <a:camera prst="orthographicFront">
              <a:rot lat="0" lon="0" rev="0"/>
            </a:camera>
            <a:lightRig rig="balanced" dir="t">
              <a:rot lat="0" lon="0" rev="8700000"/>
            </a:lightRig>
          </a:scene3d>
          <a:sp3d/>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en-US" altLang="zh-CN"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en-US" altLang="zh-CN"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9" name="矩形 8"/>
          <p:cNvSpPr/>
          <p:nvPr/>
        </p:nvSpPr>
        <p:spPr bwMode="auto">
          <a:xfrm>
            <a:off x="284220" y="950913"/>
            <a:ext cx="8635942" cy="426873"/>
          </a:xfrm>
          <a:prstGeom prst="rect">
            <a:avLst/>
          </a:prstGeom>
          <a:solidFill>
            <a:srgbClr val="D8EFFF"/>
          </a:solidFill>
          <a:ln w="19050" cap="flat" cmpd="sng" algn="ctr">
            <a:noFill/>
            <a:prstDash val="dash"/>
          </a:ln>
          <a:effectLst/>
          <a:scene3d>
            <a:camera prst="orthographicFront">
              <a:rot lat="0" lon="0" rev="0"/>
            </a:camera>
            <a:lightRig rig="balanced" dir="t">
              <a:rot lat="0" lon="0" rev="8700000"/>
            </a:lightRig>
          </a:scene3d>
          <a:sp3d/>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en-US" altLang="zh-CN"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0" name="矩形 9"/>
          <p:cNvSpPr/>
          <p:nvPr/>
        </p:nvSpPr>
        <p:spPr bwMode="auto">
          <a:xfrm>
            <a:off x="7402513" y="1035050"/>
            <a:ext cx="1308100" cy="287338"/>
          </a:xfrm>
          <a:prstGeom prst="rect">
            <a:avLst/>
          </a:prstGeom>
          <a:solidFill>
            <a:srgbClr val="23A2F8"/>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0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移动门户（云之家）</a:t>
            </a:r>
            <a:endParaRPr kumimoji="1" lang="zh-CN" altLang="en-US" sz="10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1" name="矩形 10"/>
          <p:cNvSpPr/>
          <p:nvPr/>
        </p:nvSpPr>
        <p:spPr bwMode="auto">
          <a:xfrm>
            <a:off x="397158" y="1983101"/>
            <a:ext cx="6161891" cy="757172"/>
          </a:xfrm>
          <a:prstGeom prst="rect">
            <a:avLst/>
          </a:prstGeom>
          <a:solidFill>
            <a:srgbClr val="BDE8E5"/>
          </a:solidFill>
          <a:ln w="19050" cap="flat" cmpd="sng" algn="ctr">
            <a:noFill/>
            <a:prstDash val="dash"/>
          </a:ln>
          <a:effectLst/>
          <a:scene3d>
            <a:camera prst="orthographicFront">
              <a:rot lat="0" lon="0" rev="0"/>
            </a:camera>
            <a:lightRig rig="balanced" dir="t">
              <a:rot lat="0" lon="0" rev="8700000"/>
            </a:lightRig>
          </a:scene3d>
          <a:sp3d/>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zh-CN" altLang="en-US"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2" name="矩形 11"/>
          <p:cNvSpPr/>
          <p:nvPr/>
        </p:nvSpPr>
        <p:spPr bwMode="auto">
          <a:xfrm>
            <a:off x="3681413" y="1025525"/>
            <a:ext cx="1177925" cy="285750"/>
          </a:xfrm>
          <a:prstGeom prst="rect">
            <a:avLst/>
          </a:prstGeom>
          <a:solidFill>
            <a:srgbClr val="23A2F8"/>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消息中心</a:t>
            </a:r>
            <a:endPar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3" name="矩形 12"/>
          <p:cNvSpPr/>
          <p:nvPr/>
        </p:nvSpPr>
        <p:spPr bwMode="auto">
          <a:xfrm>
            <a:off x="5562600" y="1035050"/>
            <a:ext cx="1177925" cy="287338"/>
          </a:xfrm>
          <a:prstGeom prst="rect">
            <a:avLst/>
          </a:prstGeom>
          <a:solidFill>
            <a:srgbClr val="23A2F8"/>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0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个性化桌面</a:t>
            </a:r>
            <a:endParaRPr kumimoji="1" lang="zh-CN" altLang="en-US" sz="10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4" name="矩形 13"/>
          <p:cNvSpPr/>
          <p:nvPr/>
        </p:nvSpPr>
        <p:spPr bwMode="auto">
          <a:xfrm>
            <a:off x="754428" y="4215269"/>
            <a:ext cx="1945262" cy="795917"/>
          </a:xfrm>
          <a:prstGeom prst="rect">
            <a:avLst/>
          </a:prstGeom>
          <a:solidFill>
            <a:srgbClr val="AFCAF6"/>
          </a:solidFill>
          <a:ln w="19050" cap="flat" cmpd="sng" algn="ctr">
            <a:noFill/>
            <a:prstDash val="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tab pos="9202420" algn="r"/>
              </a:tabLst>
              <a:defRPr/>
            </a:pPr>
            <a:r>
              <a:rPr kumimoji="0" lang="zh-CN" altLang="en-US" sz="1100" b="1" i="0" u="none" strike="noStrike" kern="0" cap="none" spc="0" normalizeH="0" baseline="0" noProof="0" dirty="0">
                <a:ln>
                  <a:noFill/>
                </a:ln>
                <a:solidFill>
                  <a:srgbClr val="0C65C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业务</a:t>
            </a:r>
            <a:endParaRPr kumimoji="0" lang="en-US" altLang="zh-CN" sz="1100" b="1" i="0" u="none" strike="noStrike" kern="0" cap="none" spc="0" normalizeH="0" baseline="0" noProof="0" dirty="0">
              <a:ln>
                <a:noFill/>
              </a:ln>
              <a:solidFill>
                <a:srgbClr val="0C65C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tab pos="9202420" algn="r"/>
              </a:tabLst>
              <a:defRPr/>
            </a:pPr>
            <a:r>
              <a:rPr kumimoji="0" lang="zh-CN" altLang="en-US" sz="1100" b="1" i="0" u="none" strike="noStrike" kern="0" cap="none" spc="0" normalizeH="0" baseline="0" noProof="0" dirty="0">
                <a:ln>
                  <a:noFill/>
                </a:ln>
                <a:solidFill>
                  <a:srgbClr val="0C65C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引擎</a:t>
            </a:r>
            <a:endParaRPr kumimoji="0" lang="zh-CN" altLang="en-US" sz="1100" b="1" i="0" u="none" strike="noStrike" kern="0" cap="none" spc="0" normalizeH="0" baseline="0" noProof="0" dirty="0">
              <a:ln>
                <a:noFill/>
              </a:ln>
              <a:solidFill>
                <a:srgbClr val="0C65C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4600" name="文本框 166"/>
          <p:cNvSpPr txBox="1"/>
          <p:nvPr/>
        </p:nvSpPr>
        <p:spPr>
          <a:xfrm>
            <a:off x="276225" y="4445000"/>
            <a:ext cx="485775" cy="430213"/>
          </a:xfrm>
          <a:prstGeom prst="rect">
            <a:avLst/>
          </a:prstGeom>
          <a:noFill/>
          <a:ln w="9525">
            <a:noFill/>
          </a:ln>
        </p:spPr>
        <p:txBody>
          <a:bodyPr>
            <a:spAutoFit/>
          </a:bodyPr>
          <a:p>
            <a:pPr algn="ctr" eaLnBrk="1" hangingPunct="1"/>
            <a:r>
              <a:rPr lang="zh-CN" altLang="en-US" sz="1100" b="1" dirty="0">
                <a:solidFill>
                  <a:srgbClr val="404040"/>
                </a:solidFill>
                <a:latin typeface="微软雅黑" panose="020B0503020204020204" pitchFamily="34" charset="-122"/>
                <a:ea typeface="微软雅黑" panose="020B0503020204020204" pitchFamily="34" charset="-122"/>
              </a:rPr>
              <a:t>苍穹平台</a:t>
            </a:r>
            <a:endParaRPr lang="en-US" altLang="zh-CN" sz="1100" b="1" dirty="0">
              <a:solidFill>
                <a:srgbClr val="404040"/>
              </a:solidFill>
              <a:latin typeface="微软雅黑" panose="020B0503020204020204" pitchFamily="34" charset="-122"/>
              <a:ea typeface="微软雅黑" panose="020B0503020204020204" pitchFamily="34" charset="-122"/>
            </a:endParaRPr>
          </a:p>
        </p:txBody>
      </p:sp>
      <p:sp>
        <p:nvSpPr>
          <p:cNvPr id="16" name="矩形 15"/>
          <p:cNvSpPr/>
          <p:nvPr/>
        </p:nvSpPr>
        <p:spPr bwMode="auto">
          <a:xfrm>
            <a:off x="1096963" y="4335463"/>
            <a:ext cx="687388"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基础资料管控引擎</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7" name="矩形 16"/>
          <p:cNvSpPr/>
          <p:nvPr/>
        </p:nvSpPr>
        <p:spPr bwMode="auto">
          <a:xfrm>
            <a:off x="1909763" y="4341813"/>
            <a:ext cx="687388"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多组织</a:t>
            </a:r>
            <a:endParaRPr kumimoji="1" lang="en-US" altLang="zh-CN"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应用架构</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8" name="矩形 17"/>
          <p:cNvSpPr/>
          <p:nvPr/>
        </p:nvSpPr>
        <p:spPr bwMode="auto">
          <a:xfrm>
            <a:off x="1096963" y="4643438"/>
            <a:ext cx="687388"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元数据</a:t>
            </a:r>
            <a:endParaRPr kumimoji="1" lang="en-US" altLang="zh-CN"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引擎</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9" name="矩形 18"/>
          <p:cNvSpPr/>
          <p:nvPr/>
        </p:nvSpPr>
        <p:spPr bwMode="auto">
          <a:xfrm>
            <a:off x="1909763" y="4654550"/>
            <a:ext cx="687388"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权限引擎</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0" name="矩形 19"/>
          <p:cNvSpPr/>
          <p:nvPr/>
        </p:nvSpPr>
        <p:spPr bwMode="auto">
          <a:xfrm>
            <a:off x="2868904" y="4222823"/>
            <a:ext cx="1785800" cy="795917"/>
          </a:xfrm>
          <a:prstGeom prst="rect">
            <a:avLst/>
          </a:prstGeom>
          <a:solidFill>
            <a:srgbClr val="AFCAF6"/>
          </a:solidFill>
          <a:ln w="19050" cap="flat" cmpd="sng" algn="ctr">
            <a:noFill/>
            <a:prstDash val="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lIns="0" tIns="0" rIns="0" bIns="0" anchor="ctr"/>
          <a:lstStyle>
            <a:lvl1pPr>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9201150" algn="r"/>
              </a:tabLst>
              <a:defRPr/>
            </a:pPr>
            <a:r>
              <a:rPr kumimoji="0" lang="zh-CN" altLang="en-US" sz="1100" b="1" i="0" u="none" strike="noStrike" kern="1200" cap="none" spc="0" normalizeH="0" baseline="0" noProof="0" smtClean="0">
                <a:ln>
                  <a:noFill/>
                </a:ln>
                <a:solidFill>
                  <a:srgbClr val="0C65C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技术</a:t>
            </a:r>
            <a:endParaRPr kumimoji="0" lang="en-US" altLang="zh-CN" sz="1100" b="1" i="0" u="none" strike="noStrike" kern="1200" cap="none" spc="0" normalizeH="0" baseline="0" noProof="0" smtClean="0">
              <a:ln>
                <a:noFill/>
              </a:ln>
              <a:solidFill>
                <a:srgbClr val="0C65C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9201150" algn="r"/>
              </a:tabLst>
              <a:defRPr/>
            </a:pPr>
            <a:r>
              <a:rPr kumimoji="0" lang="zh-CN" altLang="en-US" sz="1100" b="1" i="0" u="none" strike="noStrike" kern="1200" cap="none" spc="0" normalizeH="0" baseline="0" noProof="0" smtClean="0">
                <a:ln>
                  <a:noFill/>
                </a:ln>
                <a:solidFill>
                  <a:srgbClr val="0C65C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引擎</a:t>
            </a:r>
            <a:endParaRPr kumimoji="0" lang="zh-CN" altLang="en-US" sz="1100" b="1" i="0" u="none" strike="noStrike" kern="1200" cap="none" spc="0" normalizeH="0" baseline="0" noProof="0" smtClean="0">
              <a:ln>
                <a:noFill/>
              </a:ln>
              <a:solidFill>
                <a:srgbClr val="0C65C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1" name="矩形 20"/>
          <p:cNvSpPr/>
          <p:nvPr/>
        </p:nvSpPr>
        <p:spPr bwMode="auto">
          <a:xfrm>
            <a:off x="3225800" y="4354513"/>
            <a:ext cx="688975"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微服务</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2" name="矩形 21"/>
          <p:cNvSpPr/>
          <p:nvPr/>
        </p:nvSpPr>
        <p:spPr bwMode="auto">
          <a:xfrm>
            <a:off x="3971925" y="4352925"/>
            <a:ext cx="601663"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分布式缓存</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3" name="矩形 22"/>
          <p:cNvSpPr/>
          <p:nvPr/>
        </p:nvSpPr>
        <p:spPr bwMode="auto">
          <a:xfrm>
            <a:off x="3233738" y="4654550"/>
            <a:ext cx="688975"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分布式数据库</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4" name="矩形 23"/>
          <p:cNvSpPr/>
          <p:nvPr/>
        </p:nvSpPr>
        <p:spPr bwMode="auto">
          <a:xfrm>
            <a:off x="3971925" y="4654550"/>
            <a:ext cx="601663"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分布式消息</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5" name="矩形 24"/>
          <p:cNvSpPr/>
          <p:nvPr/>
        </p:nvSpPr>
        <p:spPr bwMode="auto">
          <a:xfrm>
            <a:off x="4813739" y="4215685"/>
            <a:ext cx="1898132" cy="795917"/>
          </a:xfrm>
          <a:prstGeom prst="rect">
            <a:avLst/>
          </a:prstGeom>
          <a:solidFill>
            <a:srgbClr val="AFCAF6"/>
          </a:solidFill>
          <a:ln w="19050" cap="flat" cmpd="sng" algn="ctr">
            <a:noFill/>
            <a:prstDash val="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lIns="0" tIns="0" rIns="0" bIns="0" anchor="ctr"/>
          <a:lstStyle>
            <a:lvl1pPr>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tabLst>
                <a:tab pos="9201150" algn="r"/>
              </a:tabLs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9201150" algn="r"/>
              </a:tabLst>
              <a:defRPr/>
            </a:pPr>
            <a:r>
              <a:rPr kumimoji="0" lang="zh-CN" altLang="en-US" sz="1100" b="1" i="0" u="none" strike="noStrike" kern="1200" cap="none" spc="0" normalizeH="0" baseline="0" noProof="0" smtClean="0">
                <a:ln>
                  <a:noFill/>
                </a:ln>
                <a:solidFill>
                  <a:srgbClr val="0C65C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开放</a:t>
            </a:r>
            <a:endParaRPr kumimoji="0" lang="en-US" altLang="zh-CN" sz="1100" b="1" i="0" u="none" strike="noStrike" kern="1200" cap="none" spc="0" normalizeH="0" baseline="0" noProof="0" smtClean="0">
              <a:ln>
                <a:noFill/>
              </a:ln>
              <a:solidFill>
                <a:srgbClr val="0C65C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9201150" algn="r"/>
              </a:tabLst>
              <a:defRPr/>
            </a:pPr>
            <a:r>
              <a:rPr kumimoji="0" lang="zh-CN" altLang="en-US" sz="1100" b="1" i="0" u="none" strike="noStrike" kern="1200" cap="none" spc="0" normalizeH="0" baseline="0" noProof="0" smtClean="0">
                <a:ln>
                  <a:noFill/>
                </a:ln>
                <a:solidFill>
                  <a:srgbClr val="0C65C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平台</a:t>
            </a:r>
            <a:endParaRPr kumimoji="0" lang="zh-CN" altLang="en-US" sz="1100" b="1" i="0" u="none" strike="noStrike" kern="1200" cap="none" spc="0" normalizeH="0" baseline="0" noProof="0" smtClean="0">
              <a:ln>
                <a:noFill/>
              </a:ln>
              <a:solidFill>
                <a:srgbClr val="0C65C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6" name="矩形 25"/>
          <p:cNvSpPr/>
          <p:nvPr/>
        </p:nvSpPr>
        <p:spPr bwMode="auto">
          <a:xfrm>
            <a:off x="5141913" y="4370388"/>
            <a:ext cx="600075"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API</a:t>
            </a: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服务</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7" name="矩形 26"/>
          <p:cNvSpPr/>
          <p:nvPr/>
        </p:nvSpPr>
        <p:spPr bwMode="auto">
          <a:xfrm>
            <a:off x="5891213" y="4370388"/>
            <a:ext cx="687388"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API</a:t>
            </a: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授权</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8" name="矩形 27"/>
          <p:cNvSpPr/>
          <p:nvPr/>
        </p:nvSpPr>
        <p:spPr bwMode="auto">
          <a:xfrm>
            <a:off x="5141913" y="4654550"/>
            <a:ext cx="600075"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应用系统注册</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9" name="矩形 28"/>
          <p:cNvSpPr/>
          <p:nvPr/>
        </p:nvSpPr>
        <p:spPr bwMode="auto">
          <a:xfrm>
            <a:off x="5891213" y="4656138"/>
            <a:ext cx="687388" cy="279400"/>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应用系统授权</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0" name="矩形 29"/>
          <p:cNvSpPr/>
          <p:nvPr/>
        </p:nvSpPr>
        <p:spPr bwMode="auto">
          <a:xfrm>
            <a:off x="7100888" y="2770188"/>
            <a:ext cx="1563688" cy="269875"/>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应用系统数据变更</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1" name="矩形 30"/>
          <p:cNvSpPr/>
          <p:nvPr/>
        </p:nvSpPr>
        <p:spPr bwMode="auto">
          <a:xfrm>
            <a:off x="7100888" y="3119438"/>
            <a:ext cx="1563688" cy="269875"/>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数据下发</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2" name="矩形 31"/>
          <p:cNvSpPr/>
          <p:nvPr/>
        </p:nvSpPr>
        <p:spPr bwMode="auto">
          <a:xfrm>
            <a:off x="7100888" y="2422525"/>
            <a:ext cx="1563688" cy="26828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应用系统数据审核</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3" name="矩形 32"/>
          <p:cNvSpPr/>
          <p:nvPr/>
        </p:nvSpPr>
        <p:spPr bwMode="auto">
          <a:xfrm>
            <a:off x="7100888" y="2073275"/>
            <a:ext cx="1563688" cy="26828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应用系统数据新增</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4" name="矩形 33"/>
          <p:cNvSpPr/>
          <p:nvPr/>
        </p:nvSpPr>
        <p:spPr bwMode="auto">
          <a:xfrm>
            <a:off x="862013" y="2044700"/>
            <a:ext cx="1008063" cy="285750"/>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数据元</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35" name="矩形 34"/>
          <p:cNvSpPr/>
          <p:nvPr/>
        </p:nvSpPr>
        <p:spPr bwMode="auto">
          <a:xfrm>
            <a:off x="862013" y="2393950"/>
            <a:ext cx="1008063" cy="2873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模板样式预置</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6" name="矩形 35"/>
          <p:cNvSpPr/>
          <p:nvPr/>
        </p:nvSpPr>
        <p:spPr bwMode="auto">
          <a:xfrm>
            <a:off x="2254250" y="2051050"/>
            <a:ext cx="1190625" cy="285750"/>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数据类型</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7" name="矩形 36"/>
          <p:cNvSpPr/>
          <p:nvPr/>
        </p:nvSpPr>
        <p:spPr bwMode="auto">
          <a:xfrm>
            <a:off x="2254250" y="2398713"/>
            <a:ext cx="1190625" cy="2873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控件类型预置</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8" name="矩形 37"/>
          <p:cNvSpPr/>
          <p:nvPr/>
        </p:nvSpPr>
        <p:spPr bwMode="auto">
          <a:xfrm>
            <a:off x="3740150" y="2043113"/>
            <a:ext cx="1223963" cy="2873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主数据建模</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39" name="矩形 38"/>
          <p:cNvSpPr/>
          <p:nvPr/>
        </p:nvSpPr>
        <p:spPr bwMode="auto">
          <a:xfrm>
            <a:off x="3738563" y="2384425"/>
            <a:ext cx="1223963" cy="2873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参考数据建模</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0" name="矩形 39"/>
          <p:cNvSpPr/>
          <p:nvPr/>
        </p:nvSpPr>
        <p:spPr bwMode="auto">
          <a:xfrm>
            <a:off x="5299075" y="2054225"/>
            <a:ext cx="1147763" cy="2873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应用系统建模</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41" name="矩形 40"/>
          <p:cNvSpPr/>
          <p:nvPr/>
        </p:nvSpPr>
        <p:spPr bwMode="auto">
          <a:xfrm>
            <a:off x="5299075" y="2390775"/>
            <a:ext cx="1147763" cy="2873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版本化管理</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2" name="矩形 41"/>
          <p:cNvSpPr/>
          <p:nvPr/>
        </p:nvSpPr>
        <p:spPr bwMode="auto">
          <a:xfrm>
            <a:off x="397156" y="2832086"/>
            <a:ext cx="3181325" cy="699664"/>
          </a:xfrm>
          <a:prstGeom prst="rect">
            <a:avLst/>
          </a:prstGeom>
          <a:solidFill>
            <a:srgbClr val="BDE8E5"/>
          </a:solidFill>
          <a:ln w="19050" cap="flat" cmpd="sng" algn="ctr">
            <a:noFill/>
            <a:prstDash val="dash"/>
          </a:ln>
          <a:effectLst/>
          <a:scene3d>
            <a:camera prst="orthographicFront">
              <a:rot lat="0" lon="0" rev="0"/>
            </a:camera>
            <a:lightRig rig="balanced" dir="t">
              <a:rot lat="0" lon="0" rev="8700000"/>
            </a:lightRig>
          </a:scene3d>
          <a:sp3d/>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zh-CN" altLang="en-US"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3" name="矩形 42"/>
          <p:cNvSpPr/>
          <p:nvPr/>
        </p:nvSpPr>
        <p:spPr bwMode="auto">
          <a:xfrm>
            <a:off x="2100263" y="2890838"/>
            <a:ext cx="1184275" cy="2746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主数据审核</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44" name="矩形 43"/>
          <p:cNvSpPr/>
          <p:nvPr/>
        </p:nvSpPr>
        <p:spPr bwMode="auto">
          <a:xfrm>
            <a:off x="2109788" y="3216275"/>
            <a:ext cx="1174750" cy="2746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数据下发</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45" name="矩形 44"/>
          <p:cNvSpPr/>
          <p:nvPr/>
        </p:nvSpPr>
        <p:spPr bwMode="auto">
          <a:xfrm>
            <a:off x="3624921" y="2824655"/>
            <a:ext cx="2947771" cy="699782"/>
          </a:xfrm>
          <a:prstGeom prst="rect">
            <a:avLst/>
          </a:prstGeom>
          <a:solidFill>
            <a:srgbClr val="BDE8E5"/>
          </a:solidFill>
          <a:ln w="19050" cap="flat" cmpd="sng" algn="ctr">
            <a:noFill/>
            <a:prstDash val="dash"/>
          </a:ln>
          <a:effectLst/>
          <a:scene3d>
            <a:camera prst="orthographicFront">
              <a:rot lat="0" lon="0" rev="0"/>
            </a:camera>
            <a:lightRig rig="balanced" dir="t">
              <a:rot lat="0" lon="0" rev="8700000"/>
            </a:lightRig>
          </a:scene3d>
          <a:sp3d/>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zh-CN" altLang="en-US"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6" name="矩形 45"/>
          <p:cNvSpPr/>
          <p:nvPr/>
        </p:nvSpPr>
        <p:spPr bwMode="auto">
          <a:xfrm>
            <a:off x="4176713" y="2898775"/>
            <a:ext cx="962025" cy="276225"/>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参考数据新增</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7" name="矩形 46"/>
          <p:cNvSpPr/>
          <p:nvPr/>
        </p:nvSpPr>
        <p:spPr bwMode="auto">
          <a:xfrm>
            <a:off x="4179888" y="3205163"/>
            <a:ext cx="958850" cy="276225"/>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参考数据变更</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48" name="矩形 47"/>
          <p:cNvSpPr/>
          <p:nvPr/>
        </p:nvSpPr>
        <p:spPr bwMode="auto">
          <a:xfrm>
            <a:off x="5397500" y="2898775"/>
            <a:ext cx="1049338" cy="276225"/>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参考数据审核</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49" name="矩形 48"/>
          <p:cNvSpPr/>
          <p:nvPr/>
        </p:nvSpPr>
        <p:spPr bwMode="auto">
          <a:xfrm>
            <a:off x="5397500" y="3200400"/>
            <a:ext cx="1060450" cy="276225"/>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参考数据映射</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50" name="矩形 49"/>
          <p:cNvSpPr/>
          <p:nvPr/>
        </p:nvSpPr>
        <p:spPr bwMode="auto">
          <a:xfrm>
            <a:off x="874713" y="2895600"/>
            <a:ext cx="1004888" cy="2746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主数据新增</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51" name="矩形 50"/>
          <p:cNvSpPr/>
          <p:nvPr/>
        </p:nvSpPr>
        <p:spPr bwMode="auto">
          <a:xfrm>
            <a:off x="874713" y="3225800"/>
            <a:ext cx="1004888" cy="274638"/>
          </a:xfrm>
          <a:prstGeom prst="rect">
            <a:avLst/>
          </a:prstGeom>
          <a:solidFill>
            <a:srgbClr val="1A939A"/>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主数据变更</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52" name="矩形 51"/>
          <p:cNvSpPr/>
          <p:nvPr/>
        </p:nvSpPr>
        <p:spPr bwMode="auto">
          <a:xfrm>
            <a:off x="284220" y="1438616"/>
            <a:ext cx="4283964" cy="434615"/>
          </a:xfrm>
          <a:prstGeom prst="rect">
            <a:avLst/>
          </a:prstGeom>
          <a:solidFill>
            <a:srgbClr val="D4E9DA"/>
          </a:solidFill>
          <a:ln w="19050" cap="flat" cmpd="sng" algn="ctr">
            <a:noFill/>
            <a:prstDash val="dash"/>
          </a:ln>
          <a:effectLst/>
          <a:scene3d>
            <a:camera prst="orthographicFront">
              <a:rot lat="0" lon="0" rev="0"/>
            </a:camera>
            <a:lightRig rig="balanced" dir="t">
              <a:rot lat="0" lon="0" rev="8700000"/>
            </a:lightRig>
          </a:scene3d>
          <a:sp3d/>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tab pos="9202420" algn="r"/>
              </a:tabLst>
              <a:defRPr/>
            </a:pPr>
            <a:endParaRPr kumimoji="0" lang="zh-CN" altLang="en-US" sz="11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53" name="矩形 52"/>
          <p:cNvSpPr/>
          <p:nvPr/>
        </p:nvSpPr>
        <p:spPr bwMode="auto">
          <a:xfrm>
            <a:off x="4624820" y="1423786"/>
            <a:ext cx="4295341" cy="442319"/>
          </a:xfrm>
          <a:prstGeom prst="rect">
            <a:avLst/>
          </a:prstGeom>
          <a:solidFill>
            <a:srgbClr val="F6E7D4"/>
          </a:solidFill>
          <a:ln w="19050" cap="flat" cmpd="sng" algn="ctr">
            <a:noFill/>
            <a:prstDash val="dash"/>
          </a:ln>
          <a:effectLst/>
          <a:scene3d>
            <a:camera prst="orthographicFront">
              <a:rot lat="0" lon="0" rev="0"/>
            </a:camera>
            <a:lightRig rig="balanced" dir="t">
              <a:rot lat="0" lon="0" rev="8700000"/>
            </a:lightRig>
          </a:scene3d>
          <a:sp3d/>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zh-CN" altLang="en-US"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54" name="矩形 53"/>
          <p:cNvSpPr/>
          <p:nvPr/>
        </p:nvSpPr>
        <p:spPr bwMode="auto">
          <a:xfrm>
            <a:off x="820738" y="1531938"/>
            <a:ext cx="928688" cy="247650"/>
          </a:xfrm>
          <a:prstGeom prst="rect">
            <a:avLst/>
          </a:prstGeom>
          <a:solidFill>
            <a:srgbClr val="37B69C"/>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流程设计中心</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55" name="矩形 54"/>
          <p:cNvSpPr/>
          <p:nvPr/>
        </p:nvSpPr>
        <p:spPr bwMode="auto">
          <a:xfrm>
            <a:off x="1781175" y="1528763"/>
            <a:ext cx="928688" cy="255588"/>
          </a:xfrm>
          <a:prstGeom prst="rect">
            <a:avLst/>
          </a:prstGeom>
          <a:solidFill>
            <a:srgbClr val="37B69C"/>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流程管理中心</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56" name="矩形 55"/>
          <p:cNvSpPr/>
          <p:nvPr/>
        </p:nvSpPr>
        <p:spPr bwMode="auto">
          <a:xfrm>
            <a:off x="2751138" y="1528763"/>
            <a:ext cx="927100" cy="255588"/>
          </a:xfrm>
          <a:prstGeom prst="rect">
            <a:avLst/>
          </a:prstGeom>
          <a:solidFill>
            <a:srgbClr val="37B69C"/>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流程监控中心</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57" name="矩形 56"/>
          <p:cNvSpPr/>
          <p:nvPr/>
        </p:nvSpPr>
        <p:spPr bwMode="auto">
          <a:xfrm>
            <a:off x="3722688" y="1528763"/>
            <a:ext cx="749300" cy="255588"/>
          </a:xfrm>
          <a:prstGeom prst="rect">
            <a:avLst/>
          </a:prstGeom>
          <a:solidFill>
            <a:srgbClr val="37B69C"/>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流程配置</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58" name="矩形 57"/>
          <p:cNvSpPr/>
          <p:nvPr/>
        </p:nvSpPr>
        <p:spPr bwMode="auto">
          <a:xfrm>
            <a:off x="5299075" y="1512888"/>
            <a:ext cx="482600" cy="284163"/>
          </a:xfrm>
          <a:prstGeom prst="rect">
            <a:avLst/>
          </a:prstGeom>
          <a:solidFill>
            <a:srgbClr val="E99C0D"/>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采集配置</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59" name="矩形 58"/>
          <p:cNvSpPr/>
          <p:nvPr/>
        </p:nvSpPr>
        <p:spPr bwMode="auto">
          <a:xfrm>
            <a:off x="6438900" y="1520825"/>
            <a:ext cx="446088" cy="284163"/>
          </a:xfrm>
          <a:prstGeom prst="rect">
            <a:avLst/>
          </a:prstGeom>
          <a:solidFill>
            <a:srgbClr val="E99C0D"/>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调度作业</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0" name="矩形 59"/>
          <p:cNvSpPr/>
          <p:nvPr/>
        </p:nvSpPr>
        <p:spPr bwMode="auto">
          <a:xfrm>
            <a:off x="5891213" y="1506538"/>
            <a:ext cx="439738" cy="282575"/>
          </a:xfrm>
          <a:prstGeom prst="rect">
            <a:avLst/>
          </a:prstGeom>
          <a:solidFill>
            <a:srgbClr val="E99C0D"/>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分发配置</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1" name="矩形 60"/>
          <p:cNvSpPr/>
          <p:nvPr/>
        </p:nvSpPr>
        <p:spPr bwMode="auto">
          <a:xfrm>
            <a:off x="1589088" y="1028700"/>
            <a:ext cx="1176338" cy="285750"/>
          </a:xfrm>
          <a:prstGeom prst="rect">
            <a:avLst/>
          </a:prstGeom>
          <a:solidFill>
            <a:srgbClr val="23A2F8"/>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0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公共首页</a:t>
            </a:r>
            <a:endParaRPr kumimoji="1" lang="zh-CN" altLang="en-US" sz="10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2" name="矩形 61"/>
          <p:cNvSpPr/>
          <p:nvPr/>
        </p:nvSpPr>
        <p:spPr bwMode="auto">
          <a:xfrm>
            <a:off x="296636" y="3682954"/>
            <a:ext cx="8611109" cy="398510"/>
          </a:xfrm>
          <a:prstGeom prst="rect">
            <a:avLst/>
          </a:prstGeom>
          <a:solidFill>
            <a:srgbClr val="DBD6ED"/>
          </a:solidFill>
          <a:ln w="19050" cap="flat" cmpd="sng" algn="ctr">
            <a:noFill/>
            <a:prstDash val="dash"/>
          </a:ln>
          <a:effectLst/>
          <a:scene3d>
            <a:camera prst="orthographicFront">
              <a:rot lat="0" lon="0" rev="0"/>
            </a:camera>
            <a:lightRig rig="balanced" dir="t">
              <a:rot lat="0" lon="0" rev="8700000"/>
            </a:lightRig>
          </a:scene3d>
          <a:sp3d/>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en-US" altLang="zh-CN"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tab pos="9202420" algn="r"/>
              </a:tabLst>
              <a:defRPr/>
            </a:pPr>
            <a:endParaRPr kumimoji="0" lang="en-US" altLang="zh-CN" sz="1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4662" name="文本框 214"/>
          <p:cNvSpPr txBox="1"/>
          <p:nvPr/>
        </p:nvSpPr>
        <p:spPr>
          <a:xfrm>
            <a:off x="276225" y="3743325"/>
            <a:ext cx="892175" cy="261938"/>
          </a:xfrm>
          <a:prstGeom prst="rect">
            <a:avLst/>
          </a:prstGeom>
          <a:noFill/>
          <a:ln w="9525">
            <a:noFill/>
          </a:ln>
        </p:spPr>
        <p:txBody>
          <a:bodyPr>
            <a:spAutoFit/>
          </a:bodyPr>
          <a:p>
            <a:pPr algn="ctr" eaLnBrk="1" hangingPunct="1"/>
            <a:r>
              <a:rPr lang="zh-CN" altLang="en-US" sz="1100" b="1" dirty="0">
                <a:solidFill>
                  <a:srgbClr val="404040"/>
                </a:solidFill>
                <a:latin typeface="微软雅黑" panose="020B0503020204020204" pitchFamily="34" charset="-122"/>
                <a:ea typeface="微软雅黑" panose="020B0503020204020204" pitchFamily="34" charset="-122"/>
              </a:rPr>
              <a:t>规则引擎</a:t>
            </a:r>
            <a:endParaRPr lang="zh-CN" altLang="en-US" sz="1100" b="1" dirty="0">
              <a:solidFill>
                <a:srgbClr val="404040"/>
              </a:solidFill>
              <a:latin typeface="微软雅黑" panose="020B0503020204020204" pitchFamily="34" charset="-122"/>
              <a:ea typeface="微软雅黑" panose="020B0503020204020204" pitchFamily="34" charset="-122"/>
            </a:endParaRPr>
          </a:p>
        </p:txBody>
      </p:sp>
      <p:sp>
        <p:nvSpPr>
          <p:cNvPr id="64" name="矩形 63"/>
          <p:cNvSpPr/>
          <p:nvPr/>
        </p:nvSpPr>
        <p:spPr bwMode="auto">
          <a:xfrm>
            <a:off x="1271588" y="3751263"/>
            <a:ext cx="895350" cy="250825"/>
          </a:xfrm>
          <a:prstGeom prst="rect">
            <a:avLst/>
          </a:prstGeom>
          <a:solidFill>
            <a:srgbClr val="9041E6"/>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界面规则</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5" name="矩形 64"/>
          <p:cNvSpPr/>
          <p:nvPr/>
        </p:nvSpPr>
        <p:spPr bwMode="auto">
          <a:xfrm>
            <a:off x="5548313" y="3773488"/>
            <a:ext cx="1011238" cy="252413"/>
          </a:xfrm>
          <a:prstGeom prst="rect">
            <a:avLst/>
          </a:prstGeom>
          <a:solidFill>
            <a:srgbClr val="9041E6"/>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数据合法性校验</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6" name="矩形 65"/>
          <p:cNvSpPr/>
          <p:nvPr/>
        </p:nvSpPr>
        <p:spPr bwMode="auto">
          <a:xfrm>
            <a:off x="2254250" y="3762375"/>
            <a:ext cx="890588" cy="252413"/>
          </a:xfrm>
          <a:prstGeom prst="rect">
            <a:avLst/>
          </a:prstGeom>
          <a:solidFill>
            <a:srgbClr val="9041E6"/>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业务规则</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67" name="矩形 66"/>
          <p:cNvSpPr/>
          <p:nvPr/>
        </p:nvSpPr>
        <p:spPr bwMode="auto">
          <a:xfrm>
            <a:off x="3233738" y="3768725"/>
            <a:ext cx="1011238" cy="250825"/>
          </a:xfrm>
          <a:prstGeom prst="rect">
            <a:avLst/>
          </a:prstGeom>
          <a:solidFill>
            <a:srgbClr val="9041E6"/>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字段合法性校验</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8" name="文本框 219"/>
          <p:cNvSpPr txBox="1"/>
          <p:nvPr/>
        </p:nvSpPr>
        <p:spPr bwMode="auto">
          <a:xfrm>
            <a:off x="296863" y="1035050"/>
            <a:ext cx="1019175" cy="287338"/>
          </a:xfrm>
          <a:prstGeom prst="rect">
            <a:avLst/>
          </a:prstGeom>
          <a:noFill/>
        </p:spPr>
        <p:txBody>
          <a:bodyPr/>
          <a:lstStyle/>
          <a:p>
            <a:pPr marR="0" algn="ctr" defTabSz="457200" eaLnBrk="1" fontAlgn="auto" hangingPunct="1">
              <a:spcBef>
                <a:spcPts val="0"/>
              </a:spcBef>
              <a:spcAft>
                <a:spcPts val="0"/>
              </a:spcAft>
              <a:buClrTx/>
              <a:buSzTx/>
              <a:buFontTx/>
              <a:defRPr/>
            </a:pPr>
            <a:r>
              <a:rPr kumimoji="0" lang="zh-CN" altLang="en-US" sz="1100" b="1" kern="1200" cap="none" spc="0" normalizeH="0" baseline="0" noProof="0" dirty="0">
                <a:solidFill>
                  <a:schemeClr val="tx2">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rPr>
              <a:t>个性化交互</a:t>
            </a:r>
            <a:endParaRPr kumimoji="0" lang="zh-CN" altLang="en-US" sz="1100" b="1" kern="1200" cap="none" spc="0" normalizeH="0" baseline="0" noProof="0" dirty="0">
              <a:solidFill>
                <a:schemeClr val="tx2">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69" name="矩形 68"/>
          <p:cNvSpPr/>
          <p:nvPr/>
        </p:nvSpPr>
        <p:spPr bwMode="auto">
          <a:xfrm>
            <a:off x="6997700" y="1530350"/>
            <a:ext cx="496888" cy="274638"/>
          </a:xfrm>
          <a:prstGeom prst="rect">
            <a:avLst/>
          </a:prstGeom>
          <a:solidFill>
            <a:srgbClr val="E99C0D"/>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调度计划</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70" name="矩形 69"/>
          <p:cNvSpPr/>
          <p:nvPr/>
        </p:nvSpPr>
        <p:spPr bwMode="auto">
          <a:xfrm>
            <a:off x="7600950" y="1531938"/>
            <a:ext cx="498475" cy="268288"/>
          </a:xfrm>
          <a:prstGeom prst="rect">
            <a:avLst/>
          </a:prstGeom>
          <a:solidFill>
            <a:srgbClr val="E99C0D"/>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集成日志</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71" name="矩形 70"/>
          <p:cNvSpPr/>
          <p:nvPr/>
        </p:nvSpPr>
        <p:spPr bwMode="auto">
          <a:xfrm>
            <a:off x="4333875" y="3775075"/>
            <a:ext cx="1130300" cy="252413"/>
          </a:xfrm>
          <a:prstGeom prst="rect">
            <a:avLst/>
          </a:prstGeom>
          <a:solidFill>
            <a:srgbClr val="9041E6"/>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组合字段唯一校验</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72" name="矩形 71"/>
          <p:cNvSpPr/>
          <p:nvPr/>
        </p:nvSpPr>
        <p:spPr bwMode="auto">
          <a:xfrm>
            <a:off x="6646863" y="3775075"/>
            <a:ext cx="890588" cy="252413"/>
          </a:xfrm>
          <a:prstGeom prst="rect">
            <a:avLst/>
          </a:prstGeom>
          <a:solidFill>
            <a:srgbClr val="9041E6"/>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文本格式检查</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73" name="矩形 72"/>
          <p:cNvSpPr/>
          <p:nvPr/>
        </p:nvSpPr>
        <p:spPr bwMode="auto">
          <a:xfrm>
            <a:off x="7624763" y="3781425"/>
            <a:ext cx="1095375" cy="250825"/>
          </a:xfrm>
          <a:prstGeom prst="rect">
            <a:avLst/>
          </a:prstGeom>
          <a:solidFill>
            <a:srgbClr val="9041E6"/>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单据在流程中校验</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74" name="矩形 73"/>
          <p:cNvSpPr/>
          <p:nvPr/>
        </p:nvSpPr>
        <p:spPr bwMode="auto">
          <a:xfrm>
            <a:off x="6860748" y="4222823"/>
            <a:ext cx="1898132" cy="795917"/>
          </a:xfrm>
          <a:prstGeom prst="rect">
            <a:avLst/>
          </a:prstGeom>
          <a:solidFill>
            <a:srgbClr val="AFCAF6"/>
          </a:solidFill>
          <a:ln w="19050" cap="flat" cmpd="sng" algn="ctr">
            <a:noFill/>
            <a:prstDash val="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tab pos="9202420" algn="r"/>
              </a:tabLst>
              <a:defRPr/>
            </a:pPr>
            <a:r>
              <a:rPr kumimoji="0" lang="zh-CN" altLang="en-US" sz="1100" b="1" i="0" u="none" strike="noStrike" kern="0" cap="none" spc="0" normalizeH="0" baseline="0" noProof="0" dirty="0">
                <a:ln>
                  <a:noFill/>
                </a:ln>
                <a:solidFill>
                  <a:srgbClr val="0C65C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开发</a:t>
            </a:r>
            <a:endParaRPr kumimoji="0" lang="en-US" altLang="zh-CN" sz="1100" b="1" i="0" u="none" strike="noStrike" kern="0" cap="none" spc="0" normalizeH="0" baseline="0" noProof="0" dirty="0">
              <a:ln>
                <a:noFill/>
              </a:ln>
              <a:solidFill>
                <a:srgbClr val="0C65C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tab pos="9202420" algn="r"/>
              </a:tabLst>
              <a:defRPr/>
            </a:pPr>
            <a:r>
              <a:rPr kumimoji="0" lang="zh-CN" altLang="en-US" sz="1100" b="1" i="0" u="none" strike="noStrike" kern="0" cap="none" spc="0" normalizeH="0" baseline="0" noProof="0" dirty="0">
                <a:ln>
                  <a:noFill/>
                </a:ln>
                <a:solidFill>
                  <a:srgbClr val="0C65C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平台</a:t>
            </a:r>
            <a:endParaRPr kumimoji="0" lang="zh-CN" altLang="en-US" sz="1100" b="1" i="0" u="none" strike="noStrike" kern="0" cap="none" spc="0" normalizeH="0" baseline="0" noProof="0" dirty="0">
              <a:ln>
                <a:noFill/>
              </a:ln>
              <a:solidFill>
                <a:srgbClr val="0C65C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75" name="矩形 74"/>
          <p:cNvSpPr/>
          <p:nvPr/>
        </p:nvSpPr>
        <p:spPr bwMode="auto">
          <a:xfrm>
            <a:off x="7231063" y="4360863"/>
            <a:ext cx="671513"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个性化</a:t>
            </a:r>
            <a:endParaRPr kumimoji="1" lang="en-US" altLang="zh-CN"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统计</a:t>
            </a:r>
            <a:endParaRPr kumimoji="1" lang="en-US" altLang="zh-CN"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76" name="矩形 75"/>
          <p:cNvSpPr/>
          <p:nvPr/>
        </p:nvSpPr>
        <p:spPr bwMode="auto">
          <a:xfrm>
            <a:off x="8062913" y="4360863"/>
            <a:ext cx="601663"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个性化模板</a:t>
            </a:r>
            <a:endParaRPr kumimoji="1"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77" name="矩形 76"/>
          <p:cNvSpPr/>
          <p:nvPr/>
        </p:nvSpPr>
        <p:spPr bwMode="auto">
          <a:xfrm>
            <a:off x="7231063" y="4651375"/>
            <a:ext cx="671513"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个性化</a:t>
            </a:r>
            <a:endParaRPr kumimoji="1" lang="en-US" altLang="zh-CN"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报表</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78" name="矩形 77"/>
          <p:cNvSpPr/>
          <p:nvPr/>
        </p:nvSpPr>
        <p:spPr bwMode="auto">
          <a:xfrm>
            <a:off x="8062913" y="4651375"/>
            <a:ext cx="601663" cy="277813"/>
          </a:xfrm>
          <a:prstGeom prst="rect">
            <a:avLst/>
          </a:prstGeom>
          <a:solidFill>
            <a:srgbClr val="0C65CF"/>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个性化逻辑</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4680" name="标题 2"/>
          <p:cNvSpPr txBox="1"/>
          <p:nvPr/>
        </p:nvSpPr>
        <p:spPr>
          <a:xfrm>
            <a:off x="331788" y="1479550"/>
            <a:ext cx="454025" cy="377825"/>
          </a:xfrm>
          <a:prstGeom prst="rect">
            <a:avLst/>
          </a:prstGeom>
          <a:noFill/>
          <a:ln w="9525">
            <a:noFill/>
          </a:ln>
        </p:spPr>
        <p:txBody>
          <a:bodyPr lIns="0" tIns="0" rIns="0" bIns="0"/>
          <a:p>
            <a:pPr eaLnBrk="1" hangingPunct="1"/>
            <a:r>
              <a:rPr lang="zh-CN" altLang="en-US" sz="1100" b="1" dirty="0">
                <a:solidFill>
                  <a:srgbClr val="404040"/>
                </a:solidFill>
                <a:latin typeface="微软雅黑" panose="020B0503020204020204" pitchFamily="34" charset="-122"/>
                <a:ea typeface="微软雅黑" panose="020B0503020204020204" pitchFamily="34" charset="-122"/>
              </a:rPr>
              <a:t>流程服务平台</a:t>
            </a:r>
            <a:endParaRPr lang="zh-CN" altLang="en-US" sz="1100" b="1" dirty="0">
              <a:solidFill>
                <a:srgbClr val="404040"/>
              </a:solidFill>
              <a:latin typeface="微软雅黑" panose="020B0503020204020204" pitchFamily="34" charset="-122"/>
              <a:ea typeface="微软雅黑" panose="020B0503020204020204" pitchFamily="34" charset="-122"/>
            </a:endParaRPr>
          </a:p>
        </p:txBody>
      </p:sp>
      <p:sp>
        <p:nvSpPr>
          <p:cNvPr id="24683" name="标题 2"/>
          <p:cNvSpPr txBox="1"/>
          <p:nvPr/>
        </p:nvSpPr>
        <p:spPr bwMode="auto">
          <a:xfrm>
            <a:off x="4781550" y="1471613"/>
            <a:ext cx="454025" cy="376238"/>
          </a:xfrm>
          <a:prstGeom prst="rect">
            <a:avLst/>
          </a:prstGeom>
          <a:noFill/>
          <a:ln>
            <a:noFill/>
          </a:ln>
        </p:spPr>
        <p:txBody>
          <a:bodyPr lIns="0" tIns="0" rIns="0" bIns="0"/>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1100" b="1" i="0" u="none" strike="noStrike" kern="1200" cap="none" spc="0" normalizeH="0" baseline="0" noProof="0" dirty="0">
                <a:ln>
                  <a:noFill/>
                </a:ln>
                <a:solidFill>
                  <a:schemeClr val="tx2">
                    <a:lumMod val="75000"/>
                    <a:lumOff val="25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主数据集成</a:t>
            </a:r>
            <a:endParaRPr kumimoji="0" lang="zh-CN" altLang="en-US" sz="1100" b="1" i="0" u="none" strike="noStrike" kern="1200" cap="none" spc="0" normalizeH="0" baseline="0" noProof="0" dirty="0">
              <a:ln>
                <a:noFill/>
              </a:ln>
              <a:solidFill>
                <a:schemeClr val="tx2">
                  <a:lumMod val="75000"/>
                  <a:lumOff val="25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4684" name="标题 2"/>
          <p:cNvSpPr txBox="1"/>
          <p:nvPr/>
        </p:nvSpPr>
        <p:spPr bwMode="auto">
          <a:xfrm>
            <a:off x="498475" y="2068513"/>
            <a:ext cx="204788" cy="742950"/>
          </a:xfrm>
          <a:prstGeom prst="rect">
            <a:avLst/>
          </a:prstGeom>
          <a:noFill/>
          <a:ln>
            <a:noFill/>
          </a:ln>
        </p:spPr>
        <p:txBody>
          <a:bodyPr lIns="0" tIns="0" rIns="0" bIns="0"/>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1100" b="1" i="0" u="none" strike="noStrike" kern="1200" cap="none" spc="0" normalizeH="0" baseline="0" noProof="0">
                <a:ln>
                  <a:noFill/>
                </a:ln>
                <a:solidFill>
                  <a:schemeClr val="tx2">
                    <a:lumMod val="75000"/>
                    <a:lumOff val="25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数据建模</a:t>
            </a:r>
            <a:endParaRPr kumimoji="0" lang="zh-CN" altLang="en-US" sz="1100" b="1" i="0" u="none" strike="noStrike" kern="1200" cap="none" spc="0" normalizeH="0" baseline="0" noProof="0">
              <a:ln>
                <a:noFill/>
              </a:ln>
              <a:solidFill>
                <a:schemeClr val="tx2">
                  <a:lumMod val="75000"/>
                  <a:lumOff val="25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2" name="标题 2"/>
          <p:cNvSpPr txBox="1"/>
          <p:nvPr/>
        </p:nvSpPr>
        <p:spPr>
          <a:xfrm>
            <a:off x="6859588" y="2097088"/>
            <a:ext cx="241300" cy="1339850"/>
          </a:xfrm>
          <a:prstGeom prst="rect">
            <a:avLst/>
          </a:prstGeom>
          <a:noFill/>
          <a:ln w="9525">
            <a:noFill/>
          </a:ln>
        </p:spPr>
        <p:txBody>
          <a:bodyPr lIns="0" tIns="0" rIns="0" bIns="0"/>
          <a:p>
            <a:pPr algn="ctr" eaLnBrk="1" hangingPunct="1"/>
            <a:r>
              <a:rPr lang="zh-CN" altLang="en-US" sz="1100" b="1" dirty="0">
                <a:solidFill>
                  <a:srgbClr val="404040"/>
                </a:solidFill>
                <a:latin typeface="微软雅黑" panose="020B0503020204020204" pitchFamily="34" charset="-122"/>
                <a:ea typeface="微软雅黑" panose="020B0503020204020204" pitchFamily="34" charset="-122"/>
              </a:rPr>
              <a:t>应用系统数据维护</a:t>
            </a:r>
            <a:endParaRPr lang="zh-CN" altLang="en-US" sz="1100" b="1" dirty="0">
              <a:solidFill>
                <a:srgbClr val="404040"/>
              </a:solidFill>
              <a:latin typeface="微软雅黑" panose="020B0503020204020204" pitchFamily="34" charset="-122"/>
              <a:ea typeface="微软雅黑" panose="020B0503020204020204" pitchFamily="34" charset="-122"/>
            </a:endParaRPr>
          </a:p>
        </p:txBody>
      </p:sp>
      <p:sp>
        <p:nvSpPr>
          <p:cNvPr id="4" name="标题 2"/>
          <p:cNvSpPr txBox="1"/>
          <p:nvPr/>
        </p:nvSpPr>
        <p:spPr>
          <a:xfrm>
            <a:off x="431800" y="2916238"/>
            <a:ext cx="331788" cy="531812"/>
          </a:xfrm>
          <a:prstGeom prst="rect">
            <a:avLst/>
          </a:prstGeom>
          <a:noFill/>
          <a:ln w="9525">
            <a:noFill/>
          </a:ln>
        </p:spPr>
        <p:txBody>
          <a:bodyPr lIns="0" tIns="0" rIns="0" bIns="0"/>
          <a:p>
            <a:pPr algn="ctr" eaLnBrk="1" hangingPunct="1"/>
            <a:r>
              <a:rPr lang="zh-CN" altLang="en-US" sz="1100" b="1" dirty="0">
                <a:solidFill>
                  <a:srgbClr val="404040"/>
                </a:solidFill>
                <a:latin typeface="微软雅黑" panose="020B0503020204020204" pitchFamily="34" charset="-122"/>
                <a:ea typeface="微软雅黑" panose="020B0503020204020204" pitchFamily="34" charset="-122"/>
              </a:rPr>
              <a:t>主数据维护</a:t>
            </a:r>
            <a:endParaRPr lang="zh-CN" altLang="en-US" sz="1100" b="1" dirty="0">
              <a:solidFill>
                <a:srgbClr val="404040"/>
              </a:solidFill>
              <a:latin typeface="微软雅黑" panose="020B0503020204020204" pitchFamily="34" charset="-122"/>
              <a:ea typeface="微软雅黑" panose="020B0503020204020204" pitchFamily="34" charset="-122"/>
            </a:endParaRPr>
          </a:p>
        </p:txBody>
      </p:sp>
      <p:sp>
        <p:nvSpPr>
          <p:cNvPr id="24685" name="标题 2"/>
          <p:cNvSpPr txBox="1"/>
          <p:nvPr/>
        </p:nvSpPr>
        <p:spPr>
          <a:xfrm>
            <a:off x="3725863" y="2916238"/>
            <a:ext cx="330200" cy="531812"/>
          </a:xfrm>
          <a:prstGeom prst="rect">
            <a:avLst/>
          </a:prstGeom>
          <a:noFill/>
          <a:ln w="9525">
            <a:noFill/>
          </a:ln>
        </p:spPr>
        <p:txBody>
          <a:bodyPr lIns="0" tIns="0" rIns="0" bIns="0"/>
          <a:p>
            <a:pPr algn="ctr" eaLnBrk="1" hangingPunct="1"/>
            <a:r>
              <a:rPr lang="zh-CN" altLang="en-US" sz="1100" b="1" dirty="0">
                <a:solidFill>
                  <a:srgbClr val="404040"/>
                </a:solidFill>
                <a:latin typeface="微软雅黑" panose="020B0503020204020204" pitchFamily="34" charset="-122"/>
                <a:ea typeface="微软雅黑" panose="020B0503020204020204" pitchFamily="34" charset="-122"/>
              </a:rPr>
              <a:t>参考据维护</a:t>
            </a:r>
            <a:endParaRPr lang="zh-CN" altLang="en-US" sz="1100" b="1" dirty="0">
              <a:solidFill>
                <a:srgbClr val="404040"/>
              </a:solidFill>
              <a:latin typeface="微软雅黑" panose="020B0503020204020204" pitchFamily="34" charset="-122"/>
              <a:ea typeface="微软雅黑" panose="020B0503020204020204" pitchFamily="34" charset="-122"/>
            </a:endParaRPr>
          </a:p>
        </p:txBody>
      </p:sp>
      <p:sp>
        <p:nvSpPr>
          <p:cNvPr id="85" name="矩形 84"/>
          <p:cNvSpPr/>
          <p:nvPr/>
        </p:nvSpPr>
        <p:spPr bwMode="auto">
          <a:xfrm>
            <a:off x="8208963" y="1536700"/>
            <a:ext cx="498475" cy="268288"/>
          </a:xfrm>
          <a:prstGeom prst="rect">
            <a:avLst/>
          </a:prstGeom>
          <a:solidFill>
            <a:srgbClr val="E99C0D"/>
          </a:solidFill>
          <a:ln w="12700" cap="flat" cmpd="sng" algn="ctr">
            <a:noFill/>
            <a:prstDash val="solid"/>
          </a:ln>
          <a:effectLst>
            <a:outerShdw blurRad="50800" dist="38100" dir="2700000" algn="tl" rotWithShape="0">
              <a:prstClr val="black">
                <a:alpha val="40000"/>
              </a:prstClr>
            </a:outerShdw>
          </a:effectLst>
        </p:spPr>
        <p:txBody>
          <a:bodyPr anchor="ctr"/>
          <a:lstStyle>
            <a:lvl1pPr>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监控告警</a:t>
            </a:r>
            <a:endParaRPr kumimoji="1" lang="zh-CN" altLang="en-US" sz="9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86" name="文本占位符 2"/>
          <p:cNvSpPr txBox="1"/>
          <p:nvPr/>
        </p:nvSpPr>
        <p:spPr>
          <a:xfrm>
            <a:off x="146050" y="831850"/>
            <a:ext cx="908050" cy="406400"/>
          </a:xfrm>
          <a:prstGeom prst="rect">
            <a:avLst/>
          </a:prstGeom>
        </p:spPr>
        <p:txBody>
          <a:bodyPr anchor="ctr">
            <a:normAutofit/>
          </a:bodyPr>
          <a:lstStyle>
            <a:lvl1pPr algn="l" defTabSz="457200" rtl="0" eaLnBrk="0" fontAlgn="base" hangingPunct="0">
              <a:lnSpc>
                <a:spcPct val="100000"/>
              </a:lnSpc>
              <a:spcBef>
                <a:spcPts val="1000"/>
              </a:spcBef>
              <a:spcAft>
                <a:spcPct val="0"/>
              </a:spcAft>
              <a:defRPr sz="1800" b="0" kern="200" spc="100" baseline="0">
                <a:solidFill>
                  <a:schemeClr val="accent1">
                    <a:lumMod val="50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marL="24688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6pPr>
            <a:lvl7pPr marL="29260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7pPr>
            <a:lvl8pPr marL="33832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8pPr>
            <a:lvl9pPr marL="38404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9pPr>
          </a:lstStyle>
          <a:p>
            <a:pPr marL="0" marR="0" lvl="0" indent="0" algn="l" defTabSz="457200" rtl="0" eaLnBrk="1" fontAlgn="auto" latinLnBrk="0" hangingPunct="1">
              <a:lnSpc>
                <a:spcPct val="100000"/>
              </a:lnSpc>
              <a:spcBef>
                <a:spcPts val="1000"/>
              </a:spcBef>
              <a:spcAft>
                <a:spcPts val="0"/>
              </a:spcAft>
              <a:buClrTx/>
              <a:buSzTx/>
              <a:buFontTx/>
              <a:buNone/>
              <a:defRPr/>
            </a:pPr>
            <a:r>
              <a:rPr kumimoji="1" lang="zh-CN" altLang="en-US" sz="1800" b="1" i="0" u="none" strike="noStrike" kern="200" cap="none" spc="100" normalizeH="0" baseline="0" noProof="0" dirty="0">
                <a:ln>
                  <a:noFill/>
                </a:ln>
                <a:solidFill>
                  <a:srgbClr val="FF0000"/>
                </a:solidFill>
                <a:effectLst/>
                <a:uLnTx/>
                <a:uFillTx/>
                <a:latin typeface="+mj-ea"/>
                <a:ea typeface="+mj-ea"/>
                <a:cs typeface="方正兰亭黑简体" pitchFamily="2" charset="-122"/>
                <a:sym typeface="微软雅黑" panose="020B0503020204020204" pitchFamily="34" charset="-122"/>
              </a:rPr>
              <a:t>例如：</a:t>
            </a:r>
            <a:endParaRPr kumimoji="1" lang="zh-CN" altLang="en-US" sz="1800" b="1" i="0" u="none" strike="noStrike" kern="200" cap="none" spc="100" normalizeH="0" baseline="0" noProof="0" dirty="0">
              <a:ln>
                <a:noFill/>
              </a:ln>
              <a:solidFill>
                <a:srgbClr val="FF0000"/>
              </a:solidFill>
              <a:effectLst/>
              <a:uLnTx/>
              <a:uFillTx/>
              <a:latin typeface="+mj-ea"/>
              <a:ea typeface="+mj-ea"/>
              <a:cs typeface="方正兰亭黑简体" pitchFamily="2" charset="-122"/>
              <a:sym typeface="微软雅黑" panose="020B0503020204020204" pitchFamily="34" charset="-122"/>
            </a:endParaRPr>
          </a:p>
        </p:txBody>
      </p:sp>
      <p:sp>
        <p:nvSpPr>
          <p:cNvPr id="5" name="文本框 1"/>
          <p:cNvSpPr txBox="1"/>
          <p:nvPr/>
        </p:nvSpPr>
        <p:spPr>
          <a:xfrm>
            <a:off x="5791894" y="-606669"/>
            <a:ext cx="9239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marL="0" marR="0" lvl="0" indent="0" algn="ctr" defTabSz="457200" rtl="0" eaLnBrk="0" fontAlgn="base" latinLnBrk="0" hangingPunct="0">
              <a:lnSpc>
                <a:spcPct val="100000"/>
              </a:lnSpc>
              <a:spcBef>
                <a:spcPct val="0"/>
              </a:spcBef>
              <a:spcAft>
                <a:spcPct val="0"/>
              </a:spcAft>
              <a:buClrTx/>
              <a:buSzTx/>
              <a:buFontTx/>
              <a:buNone/>
              <a:defRPr/>
            </a:pPr>
            <a:endParaRPr kumimoji="1" lang="zh-CN" altLang="en-US" sz="10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 name="矩形 68"/>
          <p:cNvSpPr/>
          <p:nvPr/>
        </p:nvSpPr>
        <p:spPr bwMode="auto">
          <a:xfrm>
            <a:off x="747713" y="2024063"/>
            <a:ext cx="8304213" cy="708025"/>
          </a:xfrm>
          <a:prstGeom prst="rect">
            <a:avLst/>
          </a:prstGeom>
          <a:solidFill>
            <a:srgbClr val="40C1AC">
              <a:alpha val="17255"/>
            </a:srgbClr>
          </a:solidFill>
          <a:ln w="3175">
            <a:solidFill>
              <a:srgbClr val="40C1AC"/>
            </a:solidFill>
          </a:ln>
        </p:spPr>
        <p:style>
          <a:lnRef idx="2">
            <a:schemeClr val="accent1">
              <a:shade val="50000"/>
            </a:schemeClr>
          </a:lnRef>
          <a:fillRef idx="1">
            <a:schemeClr val="accent1"/>
          </a:fillRef>
          <a:effectRef idx="0">
            <a:schemeClr val="accent1"/>
          </a:effectRef>
          <a:fontRef idx="minor">
            <a:schemeClr val="lt1"/>
          </a:fontRef>
        </p:style>
      </p:sp>
      <p:sp>
        <p:nvSpPr>
          <p:cNvPr id="76" name="矩形 75"/>
          <p:cNvSpPr/>
          <p:nvPr/>
        </p:nvSpPr>
        <p:spPr bwMode="auto">
          <a:xfrm>
            <a:off x="747713" y="2789238"/>
            <a:ext cx="8304213" cy="647700"/>
          </a:xfrm>
          <a:prstGeom prst="rect">
            <a:avLst/>
          </a:prstGeom>
          <a:solidFill>
            <a:srgbClr val="79E8FF">
              <a:alpha val="17647"/>
            </a:srgbClr>
          </a:solidFill>
          <a:ln w="3175">
            <a:solidFill>
              <a:srgbClr val="0CA0E2"/>
            </a:solidFill>
          </a:ln>
        </p:spPr>
        <p:style>
          <a:lnRef idx="2">
            <a:schemeClr val="accent1">
              <a:shade val="50000"/>
            </a:schemeClr>
          </a:lnRef>
          <a:fillRef idx="1">
            <a:schemeClr val="accent1"/>
          </a:fillRef>
          <a:effectRef idx="0">
            <a:schemeClr val="accent1"/>
          </a:effectRef>
          <a:fontRef idx="minor">
            <a:schemeClr val="lt1"/>
          </a:fontRef>
        </p:style>
      </p:sp>
      <p:sp>
        <p:nvSpPr>
          <p:cNvPr id="85" name="矩形 84"/>
          <p:cNvSpPr/>
          <p:nvPr/>
        </p:nvSpPr>
        <p:spPr bwMode="auto">
          <a:xfrm>
            <a:off x="747713" y="1200150"/>
            <a:ext cx="8304213" cy="766763"/>
          </a:xfrm>
          <a:prstGeom prst="rect">
            <a:avLst/>
          </a:prstGeom>
          <a:solidFill>
            <a:srgbClr val="1A939A">
              <a:alpha val="18000"/>
            </a:srgbClr>
          </a:solidFill>
          <a:ln w="9525">
            <a:solidFill>
              <a:srgbClr val="38B99E"/>
            </a:solidFill>
          </a:ln>
        </p:spPr>
        <p:style>
          <a:lnRef idx="2">
            <a:schemeClr val="accent1">
              <a:shade val="50000"/>
            </a:schemeClr>
          </a:lnRef>
          <a:fillRef idx="1">
            <a:schemeClr val="accent1"/>
          </a:fillRef>
          <a:effectRef idx="0">
            <a:schemeClr val="accent1"/>
          </a:effectRef>
          <a:fontRef idx="minor">
            <a:schemeClr val="lt1"/>
          </a:fontRef>
        </p:style>
      </p:sp>
      <p:sp>
        <p:nvSpPr>
          <p:cNvPr id="37" name="矩形 36"/>
          <p:cNvSpPr/>
          <p:nvPr/>
        </p:nvSpPr>
        <p:spPr bwMode="auto">
          <a:xfrm>
            <a:off x="747713" y="3486150"/>
            <a:ext cx="8307388" cy="706438"/>
          </a:xfrm>
          <a:prstGeom prst="rect">
            <a:avLst/>
          </a:prstGeom>
          <a:solidFill>
            <a:srgbClr val="007CD8">
              <a:alpha val="17255"/>
            </a:srgbClr>
          </a:solidFill>
          <a:ln w="3175">
            <a:solidFill>
              <a:srgbClr val="1FB47C"/>
            </a:solidFill>
          </a:ln>
        </p:spPr>
        <p:style>
          <a:lnRef idx="2">
            <a:schemeClr val="accent1">
              <a:shade val="50000"/>
            </a:schemeClr>
          </a:lnRef>
          <a:fillRef idx="1">
            <a:schemeClr val="accent1"/>
          </a:fillRef>
          <a:effectRef idx="0">
            <a:schemeClr val="accent1"/>
          </a:effectRef>
          <a:fontRef idx="minor">
            <a:schemeClr val="lt1"/>
          </a:fontRef>
        </p:style>
      </p:sp>
      <p:sp>
        <p:nvSpPr>
          <p:cNvPr id="100" name="矩形 99"/>
          <p:cNvSpPr/>
          <p:nvPr/>
        </p:nvSpPr>
        <p:spPr bwMode="auto">
          <a:xfrm>
            <a:off x="750888" y="4254500"/>
            <a:ext cx="8307388" cy="706438"/>
          </a:xfrm>
          <a:prstGeom prst="rect">
            <a:avLst/>
          </a:prstGeom>
          <a:solidFill>
            <a:srgbClr val="8C33FA">
              <a:alpha val="14000"/>
            </a:srgbClr>
          </a:solidFill>
          <a:ln w="3175">
            <a:solidFill>
              <a:srgbClr val="8C33FA"/>
            </a:solidFill>
          </a:ln>
        </p:spPr>
        <p:style>
          <a:lnRef idx="2">
            <a:schemeClr val="accent1">
              <a:shade val="50000"/>
            </a:schemeClr>
          </a:lnRef>
          <a:fillRef idx="1">
            <a:schemeClr val="accent1"/>
          </a:fillRef>
          <a:effectRef idx="0">
            <a:schemeClr val="accent1"/>
          </a:effectRef>
          <a:fontRef idx="minor">
            <a:schemeClr val="lt1"/>
          </a:fontRef>
        </p:style>
      </p:sp>
      <p:sp>
        <p:nvSpPr>
          <p:cNvPr id="25607"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产品分析</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584200"/>
            <a:ext cx="1517650" cy="406400"/>
          </a:xfrm>
        </p:spPr>
        <p:txBody>
          <a:bodyPr vert="horz" wrap="square" lIns="91440" tIns="45720" rIns="91440" bIns="45720" numCol="1" anchor="ctr" anchorCtr="0" compatLnSpc="1">
            <a:normAutofit/>
          </a:bodyPr>
          <a:lstStyle/>
          <a:p>
            <a:pPr marL="0" marR="0" lvl="0" indent="0" algn="l" defTabSz="457200" rtl="0" eaLnBrk="1" fontAlgn="base" latinLnBrk="0" hangingPunct="1">
              <a:lnSpc>
                <a:spcPct val="80000"/>
              </a:lnSpc>
              <a:spcBef>
                <a:spcPts val="1000"/>
              </a:spcBef>
              <a:spcAft>
                <a:spcPct val="0"/>
              </a:spcAft>
              <a:buClrTx/>
              <a:buSzTx/>
              <a:buFontTx/>
              <a:buNone/>
              <a:defRPr/>
            </a:pPr>
            <a:r>
              <a:rPr kumimoji="1" lang="zh-CN" altLang="en-US" sz="13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产品技术 架构图</a:t>
            </a:r>
            <a:endParaRPr kumimoji="1" lang="zh-CN" altLang="en-US" sz="13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sp>
        <p:nvSpPr>
          <p:cNvPr id="36" name="矩形 35"/>
          <p:cNvSpPr/>
          <p:nvPr/>
        </p:nvSpPr>
        <p:spPr bwMode="auto">
          <a:xfrm>
            <a:off x="276433" y="1200286"/>
            <a:ext cx="338552" cy="3747951"/>
          </a:xfrm>
          <a:prstGeom prst="rect">
            <a:avLst/>
          </a:prstGeom>
          <a:solidFill>
            <a:srgbClr val="15B0B8"/>
          </a:solidFill>
          <a:ln w="25400" cap="flat">
            <a:solidFill>
              <a:srgbClr val="15B0B8"/>
            </a:solidFill>
            <a:prstDash val="solid"/>
            <a:round/>
          </a:ln>
          <a:effectLst/>
          <a:sp3d/>
        </p:spPr>
        <p:style>
          <a:lnRef idx="0">
            <a:scrgbClr r="0" g="0" b="0"/>
          </a:lnRef>
          <a:fillRef idx="0">
            <a:scrgbClr r="0" g="0" b="0"/>
          </a:fillRef>
          <a:effectRef idx="0">
            <a:scrgbClr r="0" g="0" b="0"/>
          </a:effectRef>
          <a:fontRef idx="none"/>
        </p:style>
        <p:txBody>
          <a:bodyPr spcFirstLastPara="1" vert="eaVert" lIns="45719" tIns="45719" rIns="45719" bIns="45719" spcCol="38100" anchor="ctr">
            <a:spAutoFit/>
          </a:bodyP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rPr>
              <a:t>金  蝶  </a:t>
            </a:r>
            <a:r>
              <a:rPr kumimoji="0" lang="en-US" altLang="zh-CN" sz="1600" b="1" i="0" u="none" strike="noStrike" kern="0" cap="none" spc="0" normalizeH="0" baseline="0" noProof="0" dirty="0" err="1">
                <a:ln>
                  <a:noFill/>
                </a:ln>
                <a:solidFill>
                  <a:schemeClr val="bg1"/>
                </a:solidFill>
                <a:effectLst/>
                <a:uLnTx/>
                <a:uFillTx/>
                <a:latin typeface="方正兰亭黑简体" pitchFamily="2" charset="-122"/>
                <a:ea typeface="方正兰亭黑简体" pitchFamily="2" charset="-122"/>
                <a:cs typeface="+mn-cs"/>
                <a:sym typeface="Calibri" panose="020F0502020204030204"/>
              </a:rPr>
              <a:t>Apusic</a:t>
            </a:r>
            <a:r>
              <a:rPr kumimoji="0" lang="en-US" altLang="zh-CN" sz="1600" b="1"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rPr>
              <a:t>  </a:t>
            </a:r>
            <a:r>
              <a:rPr kumimoji="0" lang="zh-CN" altLang="en-US" sz="1600" b="1"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rPr>
              <a:t>企  业  服  务  总  线</a:t>
            </a:r>
            <a:endParaRPr kumimoji="0" lang="zh-CN" altLang="en-US" sz="1600" b="1" i="0" u="none" strike="noStrike" kern="0" cap="none" spc="0" normalizeH="0" baseline="0" noProof="0" dirty="0">
              <a:ln>
                <a:noFill/>
              </a:ln>
              <a:solidFill>
                <a:schemeClr val="bg1"/>
              </a:solidFill>
              <a:effectLst/>
              <a:uLnTx/>
              <a:uFillTx/>
              <a:latin typeface="方正兰亭黑简体" pitchFamily="2" charset="-122"/>
              <a:ea typeface="方正兰亭黑简体" pitchFamily="2" charset="-122"/>
              <a:cs typeface="+mn-cs"/>
              <a:sym typeface="Calibri" panose="020F0502020204030204"/>
            </a:endParaRPr>
          </a:p>
        </p:txBody>
      </p:sp>
      <p:sp>
        <p:nvSpPr>
          <p:cNvPr id="98" name="文本框 97"/>
          <p:cNvSpPr txBox="1"/>
          <p:nvPr/>
        </p:nvSpPr>
        <p:spPr>
          <a:xfrm>
            <a:off x="1717358" y="653236"/>
            <a:ext cx="7930342"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产品架构图就是用一张图展示产品架构。产品架构一般包括数据库层、数据服务层、应用层、表现层和用户层。</a:t>
            </a:r>
            <a:endParaRPr kumimoji="0" lang="zh-CN" altLang="en-US" sz="10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01" name="矩形 100"/>
          <p:cNvSpPr/>
          <p:nvPr/>
        </p:nvSpPr>
        <p:spPr bwMode="auto">
          <a:xfrm>
            <a:off x="738188" y="2022475"/>
            <a:ext cx="1054100" cy="708025"/>
          </a:xfrm>
          <a:prstGeom prst="rect">
            <a:avLst/>
          </a:prstGeom>
          <a:solidFill>
            <a:srgbClr val="40C1AC"/>
          </a:solidFill>
          <a:ln w="3175">
            <a:noFill/>
          </a:ln>
        </p:spPr>
        <p:style>
          <a:lnRef idx="2">
            <a:schemeClr val="accent1">
              <a:shade val="50000"/>
            </a:schemeClr>
          </a:lnRef>
          <a:fillRef idx="1">
            <a:schemeClr val="accent1"/>
          </a:fillRef>
          <a:effectRef idx="0">
            <a:schemeClr val="accent1"/>
          </a:effectRef>
          <a:fontRef idx="minor">
            <a:schemeClr val="lt1"/>
          </a:fontRef>
        </p:style>
      </p:sp>
      <p:sp>
        <p:nvSpPr>
          <p:cNvPr id="102" name="矩形 101"/>
          <p:cNvSpPr/>
          <p:nvPr/>
        </p:nvSpPr>
        <p:spPr bwMode="auto">
          <a:xfrm>
            <a:off x="738188" y="2787650"/>
            <a:ext cx="1054100" cy="647700"/>
          </a:xfrm>
          <a:prstGeom prst="rect">
            <a:avLst/>
          </a:prstGeom>
          <a:solidFill>
            <a:srgbClr val="23A2F8"/>
          </a:solidFill>
          <a:ln w="3175">
            <a:solidFill>
              <a:srgbClr val="0CA0E2"/>
            </a:solidFill>
          </a:ln>
        </p:spPr>
        <p:style>
          <a:lnRef idx="2">
            <a:schemeClr val="accent1">
              <a:shade val="50000"/>
            </a:schemeClr>
          </a:lnRef>
          <a:fillRef idx="1">
            <a:schemeClr val="accent1"/>
          </a:fillRef>
          <a:effectRef idx="0">
            <a:schemeClr val="accent1"/>
          </a:effectRef>
          <a:fontRef idx="minor">
            <a:schemeClr val="lt1"/>
          </a:fontRef>
        </p:style>
      </p:sp>
      <p:sp>
        <p:nvSpPr>
          <p:cNvPr id="103" name="矩形 102"/>
          <p:cNvSpPr/>
          <p:nvPr/>
        </p:nvSpPr>
        <p:spPr bwMode="auto">
          <a:xfrm>
            <a:off x="738188" y="1200150"/>
            <a:ext cx="1054100" cy="766763"/>
          </a:xfrm>
          <a:prstGeom prst="rect">
            <a:avLst/>
          </a:prstGeom>
          <a:solidFill>
            <a:srgbClr val="15A3AA"/>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04" name="矩形 103"/>
          <p:cNvSpPr/>
          <p:nvPr/>
        </p:nvSpPr>
        <p:spPr bwMode="auto">
          <a:xfrm>
            <a:off x="738188" y="3486150"/>
            <a:ext cx="1054100" cy="706438"/>
          </a:xfrm>
          <a:prstGeom prst="rect">
            <a:avLst/>
          </a:prstGeom>
          <a:solidFill>
            <a:srgbClr val="006BBA"/>
          </a:solidFill>
          <a:ln w="3175">
            <a:solidFill>
              <a:srgbClr val="1776EE"/>
            </a:solidFill>
          </a:ln>
        </p:spPr>
        <p:style>
          <a:lnRef idx="2">
            <a:schemeClr val="accent1">
              <a:shade val="50000"/>
            </a:schemeClr>
          </a:lnRef>
          <a:fillRef idx="1">
            <a:schemeClr val="accent1"/>
          </a:fillRef>
          <a:effectRef idx="0">
            <a:schemeClr val="accent1"/>
          </a:effectRef>
          <a:fontRef idx="minor">
            <a:schemeClr val="lt1"/>
          </a:fontRef>
        </p:style>
      </p:sp>
      <p:sp>
        <p:nvSpPr>
          <p:cNvPr id="105" name="矩形 104"/>
          <p:cNvSpPr/>
          <p:nvPr/>
        </p:nvSpPr>
        <p:spPr bwMode="auto">
          <a:xfrm>
            <a:off x="741363" y="4254500"/>
            <a:ext cx="1054100" cy="706438"/>
          </a:xfrm>
          <a:prstGeom prst="rect">
            <a:avLst/>
          </a:prstGeom>
          <a:solidFill>
            <a:srgbClr val="8C33FA"/>
          </a:solidFill>
          <a:ln w="3175">
            <a:noFill/>
          </a:ln>
        </p:spPr>
        <p:style>
          <a:lnRef idx="2">
            <a:schemeClr val="accent1">
              <a:shade val="50000"/>
            </a:schemeClr>
          </a:lnRef>
          <a:fillRef idx="1">
            <a:schemeClr val="accent1"/>
          </a:fillRef>
          <a:effectRef idx="0">
            <a:schemeClr val="accent1"/>
          </a:effectRef>
          <a:fontRef idx="minor">
            <a:schemeClr val="lt1"/>
          </a:fontRef>
        </p:style>
      </p:sp>
      <p:sp>
        <p:nvSpPr>
          <p:cNvPr id="86" name="任意多边形 104"/>
          <p:cNvSpPr/>
          <p:nvPr/>
        </p:nvSpPr>
        <p:spPr bwMode="auto">
          <a:xfrm>
            <a:off x="2079625" y="1447800"/>
            <a:ext cx="979488" cy="296863"/>
          </a:xfrm>
          <a:custGeom>
            <a:avLst/>
            <a:gdLst>
              <a:gd name="connsiteX0" fmla="*/ 0 w 4935697"/>
              <a:gd name="connsiteY0" fmla="*/ 0 h 1036319"/>
              <a:gd name="connsiteX1" fmla="*/ 4935697 w 4935697"/>
              <a:gd name="connsiteY1" fmla="*/ 0 h 1036319"/>
              <a:gd name="connsiteX2" fmla="*/ 4935697 w 4935697"/>
              <a:gd name="connsiteY2" fmla="*/ 1036319 h 1036319"/>
              <a:gd name="connsiteX3" fmla="*/ 0 w 4935697"/>
              <a:gd name="connsiteY3" fmla="*/ 1036319 h 1036319"/>
              <a:gd name="connsiteX4" fmla="*/ 0 w 4935697"/>
              <a:gd name="connsiteY4" fmla="*/ 0 h 103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697" h="1036319">
                <a:moveTo>
                  <a:pt x="0" y="0"/>
                </a:moveTo>
                <a:lnTo>
                  <a:pt x="4935697" y="0"/>
                </a:lnTo>
                <a:lnTo>
                  <a:pt x="4935697" y="1036319"/>
                </a:lnTo>
                <a:lnTo>
                  <a:pt x="0" y="1036319"/>
                </a:lnTo>
                <a:lnTo>
                  <a:pt x="0" y="0"/>
                </a:lnTo>
                <a:close/>
              </a:path>
            </a:pathLst>
          </a:custGeom>
          <a:solidFill>
            <a:srgbClr val="15B0B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rPr>
              <a:t>设   计</a:t>
            </a:r>
            <a:endPar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endParaRPr>
          </a:p>
        </p:txBody>
      </p:sp>
      <p:sp>
        <p:nvSpPr>
          <p:cNvPr id="87" name="圆角矩形 121"/>
          <p:cNvSpPr/>
          <p:nvPr/>
        </p:nvSpPr>
        <p:spPr bwMode="auto">
          <a:xfrm>
            <a:off x="3324225" y="1447800"/>
            <a:ext cx="787400" cy="298450"/>
          </a:xfrm>
          <a:prstGeom prst="roundRect">
            <a:avLst>
              <a:gd name="adj" fmla="val 0"/>
            </a:avLst>
          </a:prstGeom>
          <a:solidFill>
            <a:srgbClr val="15B0B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开  发</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88" name="圆角矩形 122"/>
          <p:cNvSpPr/>
          <p:nvPr/>
        </p:nvSpPr>
        <p:spPr bwMode="auto">
          <a:xfrm>
            <a:off x="4375150" y="1447800"/>
            <a:ext cx="787400" cy="296863"/>
          </a:xfrm>
          <a:prstGeom prst="roundRect">
            <a:avLst>
              <a:gd name="adj" fmla="val 0"/>
            </a:avLst>
          </a:prstGeom>
          <a:solidFill>
            <a:srgbClr val="15B0B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调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89" name="圆角矩形 123"/>
          <p:cNvSpPr/>
          <p:nvPr/>
        </p:nvSpPr>
        <p:spPr bwMode="auto">
          <a:xfrm>
            <a:off x="6478588" y="1447800"/>
            <a:ext cx="787400" cy="296863"/>
          </a:xfrm>
          <a:prstGeom prst="roundRect">
            <a:avLst>
              <a:gd name="adj" fmla="val 0"/>
            </a:avLst>
          </a:prstGeom>
          <a:solidFill>
            <a:srgbClr val="15B0B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部  署</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90" name="圆角矩形 124"/>
          <p:cNvSpPr/>
          <p:nvPr/>
        </p:nvSpPr>
        <p:spPr bwMode="auto">
          <a:xfrm>
            <a:off x="5427663" y="1447800"/>
            <a:ext cx="787400" cy="298450"/>
          </a:xfrm>
          <a:prstGeom prst="roundRect">
            <a:avLst>
              <a:gd name="adj" fmla="val 0"/>
            </a:avLst>
          </a:prstGeom>
          <a:solidFill>
            <a:srgbClr val="15B0B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测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25621" name="文本占位符 2"/>
          <p:cNvSpPr txBox="1"/>
          <p:nvPr/>
        </p:nvSpPr>
        <p:spPr>
          <a:xfrm>
            <a:off x="703263" y="1395413"/>
            <a:ext cx="1077912" cy="406400"/>
          </a:xfrm>
          <a:prstGeom prst="rect">
            <a:avLst/>
          </a:prstGeom>
          <a:noFill/>
          <a:ln w="9525">
            <a:noFill/>
          </a:ln>
        </p:spPr>
        <p:txBody>
          <a:bodyPr anchor="ctr"/>
          <a:p>
            <a:pPr algn="ctr" eaLnBrk="1" hangingPunct="1">
              <a:spcBef>
                <a:spcPts val="1000"/>
              </a:spcBef>
            </a:pPr>
            <a:r>
              <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rPr>
              <a:t>用户层</a:t>
            </a:r>
            <a:endPar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endParaRPr>
          </a:p>
        </p:txBody>
      </p:sp>
      <p:sp>
        <p:nvSpPr>
          <p:cNvPr id="25622" name="文本占位符 2"/>
          <p:cNvSpPr txBox="1"/>
          <p:nvPr/>
        </p:nvSpPr>
        <p:spPr>
          <a:xfrm>
            <a:off x="728663" y="2159000"/>
            <a:ext cx="1076325" cy="406400"/>
          </a:xfrm>
          <a:prstGeom prst="rect">
            <a:avLst/>
          </a:prstGeom>
          <a:noFill/>
          <a:ln w="9525">
            <a:noFill/>
          </a:ln>
        </p:spPr>
        <p:txBody>
          <a:bodyPr anchor="ctr"/>
          <a:p>
            <a:pPr algn="ctr" eaLnBrk="1" hangingPunct="1">
              <a:spcBef>
                <a:spcPts val="1000"/>
              </a:spcBef>
            </a:pPr>
            <a:r>
              <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rPr>
              <a:t>表现层</a:t>
            </a:r>
            <a:endPar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endParaRPr>
          </a:p>
        </p:txBody>
      </p:sp>
      <p:sp>
        <p:nvSpPr>
          <p:cNvPr id="25623" name="文本占位符 2"/>
          <p:cNvSpPr txBox="1"/>
          <p:nvPr/>
        </p:nvSpPr>
        <p:spPr>
          <a:xfrm>
            <a:off x="762000" y="2957513"/>
            <a:ext cx="1077913" cy="406400"/>
          </a:xfrm>
          <a:prstGeom prst="rect">
            <a:avLst/>
          </a:prstGeom>
          <a:noFill/>
          <a:ln w="9525">
            <a:noFill/>
          </a:ln>
        </p:spPr>
        <p:txBody>
          <a:bodyPr anchor="ctr"/>
          <a:p>
            <a:pPr algn="ctr" eaLnBrk="1" hangingPunct="1">
              <a:spcBef>
                <a:spcPts val="1000"/>
              </a:spcBef>
            </a:pPr>
            <a:r>
              <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rPr>
              <a:t>应用层</a:t>
            </a:r>
            <a:endPar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endParaRPr>
          </a:p>
        </p:txBody>
      </p:sp>
      <p:sp>
        <p:nvSpPr>
          <p:cNvPr id="25624" name="文本占位符 2"/>
          <p:cNvSpPr txBox="1"/>
          <p:nvPr/>
        </p:nvSpPr>
        <p:spPr>
          <a:xfrm>
            <a:off x="804863" y="4422775"/>
            <a:ext cx="1076325" cy="406400"/>
          </a:xfrm>
          <a:prstGeom prst="rect">
            <a:avLst/>
          </a:prstGeom>
          <a:noFill/>
          <a:ln w="9525">
            <a:noFill/>
          </a:ln>
        </p:spPr>
        <p:txBody>
          <a:bodyPr anchor="ctr"/>
          <a:p>
            <a:pPr algn="ctr" eaLnBrk="1" hangingPunct="1">
              <a:spcBef>
                <a:spcPts val="1000"/>
              </a:spcBef>
            </a:pPr>
            <a:r>
              <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rPr>
              <a:t>数据库层</a:t>
            </a:r>
            <a:endPar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endParaRPr>
          </a:p>
        </p:txBody>
      </p:sp>
      <p:sp>
        <p:nvSpPr>
          <p:cNvPr id="25625" name="文本占位符 2"/>
          <p:cNvSpPr txBox="1"/>
          <p:nvPr/>
        </p:nvSpPr>
        <p:spPr>
          <a:xfrm>
            <a:off x="681038" y="3656013"/>
            <a:ext cx="1225550" cy="406400"/>
          </a:xfrm>
          <a:prstGeom prst="rect">
            <a:avLst/>
          </a:prstGeom>
          <a:noFill/>
          <a:ln w="9525">
            <a:noFill/>
          </a:ln>
        </p:spPr>
        <p:txBody>
          <a:bodyPr anchor="ctr"/>
          <a:p>
            <a:pPr algn="ctr" eaLnBrk="1" hangingPunct="1">
              <a:spcBef>
                <a:spcPts val="1000"/>
              </a:spcBef>
            </a:pPr>
            <a:r>
              <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rPr>
              <a:t>数据服务层</a:t>
            </a:r>
            <a:endParaRPr lang="zh-CN" altLang="en-US" sz="1400" b="1" dirty="0">
              <a:solidFill>
                <a:schemeClr val="bg1"/>
              </a:solidFill>
              <a:latin typeface="方正兰亭黑简体" pitchFamily="2" charset="-122"/>
              <a:ea typeface="方正兰亭黑简体" pitchFamily="2" charset="-122"/>
              <a:sym typeface="微软雅黑" panose="020B0503020204020204" pitchFamily="34" charset="-122"/>
            </a:endParaRPr>
          </a:p>
        </p:txBody>
      </p:sp>
      <p:sp>
        <p:nvSpPr>
          <p:cNvPr id="111" name="任意多边形 104"/>
          <p:cNvSpPr/>
          <p:nvPr/>
        </p:nvSpPr>
        <p:spPr bwMode="auto">
          <a:xfrm>
            <a:off x="2079625" y="2247900"/>
            <a:ext cx="979488" cy="296863"/>
          </a:xfrm>
          <a:custGeom>
            <a:avLst/>
            <a:gdLst>
              <a:gd name="connsiteX0" fmla="*/ 0 w 4935697"/>
              <a:gd name="connsiteY0" fmla="*/ 0 h 1036319"/>
              <a:gd name="connsiteX1" fmla="*/ 4935697 w 4935697"/>
              <a:gd name="connsiteY1" fmla="*/ 0 h 1036319"/>
              <a:gd name="connsiteX2" fmla="*/ 4935697 w 4935697"/>
              <a:gd name="connsiteY2" fmla="*/ 1036319 h 1036319"/>
              <a:gd name="connsiteX3" fmla="*/ 0 w 4935697"/>
              <a:gd name="connsiteY3" fmla="*/ 1036319 h 1036319"/>
              <a:gd name="connsiteX4" fmla="*/ 0 w 4935697"/>
              <a:gd name="connsiteY4" fmla="*/ 0 h 103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697" h="1036319">
                <a:moveTo>
                  <a:pt x="0" y="0"/>
                </a:moveTo>
                <a:lnTo>
                  <a:pt x="4935697" y="0"/>
                </a:lnTo>
                <a:lnTo>
                  <a:pt x="4935697" y="1036319"/>
                </a:lnTo>
                <a:lnTo>
                  <a:pt x="0" y="1036319"/>
                </a:lnTo>
                <a:lnTo>
                  <a:pt x="0" y="0"/>
                </a:lnTo>
                <a:close/>
              </a:path>
            </a:pathLst>
          </a:custGeom>
          <a:solidFill>
            <a:srgbClr val="40C1AC"/>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rPr>
              <a:t>设   计</a:t>
            </a:r>
            <a:endPar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endParaRPr>
          </a:p>
        </p:txBody>
      </p:sp>
      <p:sp>
        <p:nvSpPr>
          <p:cNvPr id="112" name="圆角矩形 121"/>
          <p:cNvSpPr/>
          <p:nvPr/>
        </p:nvSpPr>
        <p:spPr bwMode="auto">
          <a:xfrm>
            <a:off x="3324225" y="2247900"/>
            <a:ext cx="787400" cy="298450"/>
          </a:xfrm>
          <a:prstGeom prst="roundRect">
            <a:avLst>
              <a:gd name="adj" fmla="val 0"/>
            </a:avLst>
          </a:prstGeom>
          <a:solidFill>
            <a:srgbClr val="40C1AC"/>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开  发</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13" name="圆角矩形 122"/>
          <p:cNvSpPr/>
          <p:nvPr/>
        </p:nvSpPr>
        <p:spPr bwMode="auto">
          <a:xfrm>
            <a:off x="4375150" y="2247900"/>
            <a:ext cx="787400" cy="296863"/>
          </a:xfrm>
          <a:prstGeom prst="roundRect">
            <a:avLst>
              <a:gd name="adj" fmla="val 0"/>
            </a:avLst>
          </a:prstGeom>
          <a:solidFill>
            <a:srgbClr val="40C1AC"/>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调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14" name="圆角矩形 123"/>
          <p:cNvSpPr/>
          <p:nvPr/>
        </p:nvSpPr>
        <p:spPr bwMode="auto">
          <a:xfrm>
            <a:off x="6478588" y="2247900"/>
            <a:ext cx="787400" cy="296863"/>
          </a:xfrm>
          <a:prstGeom prst="roundRect">
            <a:avLst>
              <a:gd name="adj" fmla="val 0"/>
            </a:avLst>
          </a:prstGeom>
          <a:solidFill>
            <a:srgbClr val="40C1AC"/>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部  署</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15" name="圆角矩形 124"/>
          <p:cNvSpPr/>
          <p:nvPr/>
        </p:nvSpPr>
        <p:spPr bwMode="auto">
          <a:xfrm>
            <a:off x="5427663" y="2247900"/>
            <a:ext cx="787400" cy="298450"/>
          </a:xfrm>
          <a:prstGeom prst="roundRect">
            <a:avLst>
              <a:gd name="adj" fmla="val 0"/>
            </a:avLst>
          </a:prstGeom>
          <a:solidFill>
            <a:srgbClr val="40C1AC"/>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测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16" name="任意多边形 104"/>
          <p:cNvSpPr/>
          <p:nvPr/>
        </p:nvSpPr>
        <p:spPr bwMode="auto">
          <a:xfrm>
            <a:off x="2079625" y="2957513"/>
            <a:ext cx="979488" cy="296863"/>
          </a:xfrm>
          <a:custGeom>
            <a:avLst/>
            <a:gdLst>
              <a:gd name="connsiteX0" fmla="*/ 0 w 4935697"/>
              <a:gd name="connsiteY0" fmla="*/ 0 h 1036319"/>
              <a:gd name="connsiteX1" fmla="*/ 4935697 w 4935697"/>
              <a:gd name="connsiteY1" fmla="*/ 0 h 1036319"/>
              <a:gd name="connsiteX2" fmla="*/ 4935697 w 4935697"/>
              <a:gd name="connsiteY2" fmla="*/ 1036319 h 1036319"/>
              <a:gd name="connsiteX3" fmla="*/ 0 w 4935697"/>
              <a:gd name="connsiteY3" fmla="*/ 1036319 h 1036319"/>
              <a:gd name="connsiteX4" fmla="*/ 0 w 4935697"/>
              <a:gd name="connsiteY4" fmla="*/ 0 h 103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697" h="1036319">
                <a:moveTo>
                  <a:pt x="0" y="0"/>
                </a:moveTo>
                <a:lnTo>
                  <a:pt x="4935697" y="0"/>
                </a:lnTo>
                <a:lnTo>
                  <a:pt x="4935697" y="1036319"/>
                </a:lnTo>
                <a:lnTo>
                  <a:pt x="0" y="1036319"/>
                </a:lnTo>
                <a:lnTo>
                  <a:pt x="0" y="0"/>
                </a:lnTo>
                <a:close/>
              </a:path>
            </a:pathLst>
          </a:custGeom>
          <a:solidFill>
            <a:srgbClr val="23A2F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rPr>
              <a:t>设   计</a:t>
            </a:r>
            <a:endPar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endParaRPr>
          </a:p>
        </p:txBody>
      </p:sp>
      <p:sp>
        <p:nvSpPr>
          <p:cNvPr id="117" name="圆角矩形 121"/>
          <p:cNvSpPr/>
          <p:nvPr/>
        </p:nvSpPr>
        <p:spPr bwMode="auto">
          <a:xfrm>
            <a:off x="3324225" y="2957513"/>
            <a:ext cx="787400" cy="298450"/>
          </a:xfrm>
          <a:prstGeom prst="roundRect">
            <a:avLst>
              <a:gd name="adj" fmla="val 0"/>
            </a:avLst>
          </a:prstGeom>
          <a:solidFill>
            <a:srgbClr val="23A2F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开  发</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18" name="圆角矩形 122"/>
          <p:cNvSpPr/>
          <p:nvPr/>
        </p:nvSpPr>
        <p:spPr bwMode="auto">
          <a:xfrm>
            <a:off x="4375150" y="2957513"/>
            <a:ext cx="787400" cy="296863"/>
          </a:xfrm>
          <a:prstGeom prst="roundRect">
            <a:avLst>
              <a:gd name="adj" fmla="val 0"/>
            </a:avLst>
          </a:prstGeom>
          <a:solidFill>
            <a:srgbClr val="23A2F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调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19" name="圆角矩形 123"/>
          <p:cNvSpPr/>
          <p:nvPr/>
        </p:nvSpPr>
        <p:spPr bwMode="auto">
          <a:xfrm>
            <a:off x="6478588" y="2957513"/>
            <a:ext cx="787400" cy="296863"/>
          </a:xfrm>
          <a:prstGeom prst="roundRect">
            <a:avLst>
              <a:gd name="adj" fmla="val 0"/>
            </a:avLst>
          </a:prstGeom>
          <a:solidFill>
            <a:srgbClr val="23A2F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部  署</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20" name="圆角矩形 124"/>
          <p:cNvSpPr/>
          <p:nvPr/>
        </p:nvSpPr>
        <p:spPr bwMode="auto">
          <a:xfrm>
            <a:off x="5427663" y="2957513"/>
            <a:ext cx="787400" cy="298450"/>
          </a:xfrm>
          <a:prstGeom prst="roundRect">
            <a:avLst>
              <a:gd name="adj" fmla="val 0"/>
            </a:avLst>
          </a:prstGeom>
          <a:solidFill>
            <a:srgbClr val="23A2F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测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21" name="任意多边形 104"/>
          <p:cNvSpPr/>
          <p:nvPr/>
        </p:nvSpPr>
        <p:spPr bwMode="auto">
          <a:xfrm>
            <a:off x="2079625" y="3705225"/>
            <a:ext cx="979488" cy="296863"/>
          </a:xfrm>
          <a:custGeom>
            <a:avLst/>
            <a:gdLst>
              <a:gd name="connsiteX0" fmla="*/ 0 w 4935697"/>
              <a:gd name="connsiteY0" fmla="*/ 0 h 1036319"/>
              <a:gd name="connsiteX1" fmla="*/ 4935697 w 4935697"/>
              <a:gd name="connsiteY1" fmla="*/ 0 h 1036319"/>
              <a:gd name="connsiteX2" fmla="*/ 4935697 w 4935697"/>
              <a:gd name="connsiteY2" fmla="*/ 1036319 h 1036319"/>
              <a:gd name="connsiteX3" fmla="*/ 0 w 4935697"/>
              <a:gd name="connsiteY3" fmla="*/ 1036319 h 1036319"/>
              <a:gd name="connsiteX4" fmla="*/ 0 w 4935697"/>
              <a:gd name="connsiteY4" fmla="*/ 0 h 103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697" h="1036319">
                <a:moveTo>
                  <a:pt x="0" y="0"/>
                </a:moveTo>
                <a:lnTo>
                  <a:pt x="4935697" y="0"/>
                </a:lnTo>
                <a:lnTo>
                  <a:pt x="4935697" y="1036319"/>
                </a:lnTo>
                <a:lnTo>
                  <a:pt x="0" y="1036319"/>
                </a:lnTo>
                <a:lnTo>
                  <a:pt x="0" y="0"/>
                </a:lnTo>
                <a:close/>
              </a:path>
            </a:pathLst>
          </a:custGeom>
          <a:solidFill>
            <a:srgbClr val="007CD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rPr>
              <a:t>设   计</a:t>
            </a:r>
            <a:endPar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endParaRPr>
          </a:p>
        </p:txBody>
      </p:sp>
      <p:sp>
        <p:nvSpPr>
          <p:cNvPr id="122" name="圆角矩形 121"/>
          <p:cNvSpPr/>
          <p:nvPr/>
        </p:nvSpPr>
        <p:spPr bwMode="auto">
          <a:xfrm>
            <a:off x="3324225" y="3705225"/>
            <a:ext cx="787400" cy="298450"/>
          </a:xfrm>
          <a:prstGeom prst="roundRect">
            <a:avLst>
              <a:gd name="adj" fmla="val 0"/>
            </a:avLst>
          </a:prstGeom>
          <a:solidFill>
            <a:srgbClr val="007CD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开  发</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23" name="圆角矩形 122"/>
          <p:cNvSpPr/>
          <p:nvPr/>
        </p:nvSpPr>
        <p:spPr bwMode="auto">
          <a:xfrm>
            <a:off x="4375150" y="3705225"/>
            <a:ext cx="787400" cy="296863"/>
          </a:xfrm>
          <a:prstGeom prst="roundRect">
            <a:avLst>
              <a:gd name="adj" fmla="val 0"/>
            </a:avLst>
          </a:prstGeom>
          <a:solidFill>
            <a:srgbClr val="007CD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调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24" name="圆角矩形 123"/>
          <p:cNvSpPr/>
          <p:nvPr/>
        </p:nvSpPr>
        <p:spPr bwMode="auto">
          <a:xfrm>
            <a:off x="6478588" y="3705225"/>
            <a:ext cx="787400" cy="296863"/>
          </a:xfrm>
          <a:prstGeom prst="roundRect">
            <a:avLst>
              <a:gd name="adj" fmla="val 0"/>
            </a:avLst>
          </a:prstGeom>
          <a:solidFill>
            <a:srgbClr val="007CD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部  署</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25" name="圆角矩形 124"/>
          <p:cNvSpPr/>
          <p:nvPr/>
        </p:nvSpPr>
        <p:spPr bwMode="auto">
          <a:xfrm>
            <a:off x="5427663" y="3705225"/>
            <a:ext cx="787400" cy="298450"/>
          </a:xfrm>
          <a:prstGeom prst="roundRect">
            <a:avLst>
              <a:gd name="adj" fmla="val 0"/>
            </a:avLst>
          </a:prstGeom>
          <a:solidFill>
            <a:srgbClr val="007CD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测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26" name="任意多边形 104"/>
          <p:cNvSpPr/>
          <p:nvPr/>
        </p:nvSpPr>
        <p:spPr bwMode="auto">
          <a:xfrm>
            <a:off x="2079625" y="4470400"/>
            <a:ext cx="979488" cy="296863"/>
          </a:xfrm>
          <a:custGeom>
            <a:avLst/>
            <a:gdLst>
              <a:gd name="connsiteX0" fmla="*/ 0 w 4935697"/>
              <a:gd name="connsiteY0" fmla="*/ 0 h 1036319"/>
              <a:gd name="connsiteX1" fmla="*/ 4935697 w 4935697"/>
              <a:gd name="connsiteY1" fmla="*/ 0 h 1036319"/>
              <a:gd name="connsiteX2" fmla="*/ 4935697 w 4935697"/>
              <a:gd name="connsiteY2" fmla="*/ 1036319 h 1036319"/>
              <a:gd name="connsiteX3" fmla="*/ 0 w 4935697"/>
              <a:gd name="connsiteY3" fmla="*/ 1036319 h 1036319"/>
              <a:gd name="connsiteX4" fmla="*/ 0 w 4935697"/>
              <a:gd name="connsiteY4" fmla="*/ 0 h 103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697" h="1036319">
                <a:moveTo>
                  <a:pt x="0" y="0"/>
                </a:moveTo>
                <a:lnTo>
                  <a:pt x="4935697" y="0"/>
                </a:lnTo>
                <a:lnTo>
                  <a:pt x="4935697" y="1036319"/>
                </a:lnTo>
                <a:lnTo>
                  <a:pt x="0" y="1036319"/>
                </a:lnTo>
                <a:lnTo>
                  <a:pt x="0" y="0"/>
                </a:lnTo>
                <a:close/>
              </a:path>
            </a:pathLst>
          </a:custGeom>
          <a:solidFill>
            <a:srgbClr val="8C33F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rPr>
              <a:t>设   计</a:t>
            </a:r>
            <a:endParaRPr kumimoji="0" lang="zh-CN" altLang="en-US" sz="1600" b="1" i="0" u="none" strike="noStrike" kern="0" cap="none" spc="0" normalizeH="0" baseline="0" noProof="0" dirty="0">
              <a:ln>
                <a:noFill/>
              </a:ln>
              <a:solidFill>
                <a:schemeClr val="lt1"/>
              </a:solidFill>
              <a:effectLst/>
              <a:uLnTx/>
              <a:uFillTx/>
              <a:latin typeface="方正兰亭黑简体" pitchFamily="2" charset="-122"/>
              <a:ea typeface="方正兰亭黑简体" pitchFamily="2" charset="-122"/>
              <a:cs typeface="+mn-cs"/>
              <a:sym typeface="Calibri" panose="020F0502020204030204"/>
            </a:endParaRPr>
          </a:p>
        </p:txBody>
      </p:sp>
      <p:sp>
        <p:nvSpPr>
          <p:cNvPr id="127" name="圆角矩形 126"/>
          <p:cNvSpPr/>
          <p:nvPr/>
        </p:nvSpPr>
        <p:spPr bwMode="auto">
          <a:xfrm>
            <a:off x="3324225" y="4470400"/>
            <a:ext cx="787400" cy="298450"/>
          </a:xfrm>
          <a:prstGeom prst="roundRect">
            <a:avLst>
              <a:gd name="adj" fmla="val 0"/>
            </a:avLst>
          </a:prstGeom>
          <a:solidFill>
            <a:srgbClr val="8C33F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开  发</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28" name="圆角矩形 127"/>
          <p:cNvSpPr/>
          <p:nvPr/>
        </p:nvSpPr>
        <p:spPr bwMode="auto">
          <a:xfrm>
            <a:off x="4375150" y="4470400"/>
            <a:ext cx="787400" cy="296863"/>
          </a:xfrm>
          <a:prstGeom prst="roundRect">
            <a:avLst>
              <a:gd name="adj" fmla="val 0"/>
            </a:avLst>
          </a:prstGeom>
          <a:solidFill>
            <a:srgbClr val="8C33F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调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29" name="圆角矩形 128"/>
          <p:cNvSpPr/>
          <p:nvPr/>
        </p:nvSpPr>
        <p:spPr bwMode="auto">
          <a:xfrm>
            <a:off x="6478588" y="4470400"/>
            <a:ext cx="787400" cy="296863"/>
          </a:xfrm>
          <a:prstGeom prst="roundRect">
            <a:avLst>
              <a:gd name="adj" fmla="val 0"/>
            </a:avLst>
          </a:prstGeom>
          <a:solidFill>
            <a:srgbClr val="8C33F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部  署</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130" name="圆角矩形 129"/>
          <p:cNvSpPr/>
          <p:nvPr/>
        </p:nvSpPr>
        <p:spPr bwMode="auto">
          <a:xfrm>
            <a:off x="5427663" y="4470400"/>
            <a:ext cx="787400" cy="298450"/>
          </a:xfrm>
          <a:prstGeom prst="roundRect">
            <a:avLst>
              <a:gd name="adj" fmla="val 0"/>
            </a:avLst>
          </a:prstGeom>
          <a:solidFill>
            <a:srgbClr val="8C33F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rPr>
              <a:t>测  试</a:t>
            </a:r>
            <a:endParaRPr kumimoji="0" lang="zh-CN" altLang="en-US" sz="1400" b="0" i="0" u="none" strike="noStrike" kern="0" cap="none" spc="0" normalizeH="0" baseline="0" noProof="0" dirty="0">
              <a:ln>
                <a:noFill/>
              </a:ln>
              <a:solidFill>
                <a:schemeClr val="accent1">
                  <a:lumMod val="20000"/>
                  <a:lumOff val="80000"/>
                </a:schemeClr>
              </a:solidFill>
              <a:effectLst/>
              <a:uLnTx/>
              <a:uFillTx/>
              <a:latin typeface="方正兰亭黑简体" pitchFamily="2" charset="-122"/>
              <a:ea typeface="方正兰亭黑简体" pitchFamily="2" charset="-122"/>
              <a:cs typeface="+mn-cs"/>
              <a:sym typeface="Calibri" panose="020F0502020204030204"/>
            </a:endParaRPr>
          </a:p>
        </p:txBody>
      </p:sp>
      <p:sp>
        <p:nvSpPr>
          <p:cNvPr id="6" name="矩形标注 5"/>
          <p:cNvSpPr/>
          <p:nvPr/>
        </p:nvSpPr>
        <p:spPr>
          <a:xfrm>
            <a:off x="7481883" y="4240773"/>
            <a:ext cx="1335227" cy="504923"/>
          </a:xfrm>
          <a:custGeom>
            <a:avLst/>
            <a:gdLst>
              <a:gd name="connsiteX0" fmla="*/ 0 w 1644761"/>
              <a:gd name="connsiteY0" fmla="*/ 0 h 547503"/>
              <a:gd name="connsiteX1" fmla="*/ 274127 w 1644761"/>
              <a:gd name="connsiteY1" fmla="*/ 0 h 547503"/>
              <a:gd name="connsiteX2" fmla="*/ 274127 w 1644761"/>
              <a:gd name="connsiteY2" fmla="*/ 0 h 547503"/>
              <a:gd name="connsiteX3" fmla="*/ 685317 w 1644761"/>
              <a:gd name="connsiteY3" fmla="*/ 0 h 547503"/>
              <a:gd name="connsiteX4" fmla="*/ 1644761 w 1644761"/>
              <a:gd name="connsiteY4" fmla="*/ 0 h 547503"/>
              <a:gd name="connsiteX5" fmla="*/ 1644761 w 1644761"/>
              <a:gd name="connsiteY5" fmla="*/ 319377 h 547503"/>
              <a:gd name="connsiteX6" fmla="*/ 1644761 w 1644761"/>
              <a:gd name="connsiteY6" fmla="*/ 319377 h 547503"/>
              <a:gd name="connsiteX7" fmla="*/ 1644761 w 1644761"/>
              <a:gd name="connsiteY7" fmla="*/ 456253 h 547503"/>
              <a:gd name="connsiteX8" fmla="*/ 1644761 w 1644761"/>
              <a:gd name="connsiteY8" fmla="*/ 547503 h 547503"/>
              <a:gd name="connsiteX9" fmla="*/ 685317 w 1644761"/>
              <a:gd name="connsiteY9" fmla="*/ 547503 h 547503"/>
              <a:gd name="connsiteX10" fmla="*/ 278557 w 1644761"/>
              <a:gd name="connsiteY10" fmla="*/ 625084 h 547503"/>
              <a:gd name="connsiteX11" fmla="*/ 274127 w 1644761"/>
              <a:gd name="connsiteY11" fmla="*/ 547503 h 547503"/>
              <a:gd name="connsiteX12" fmla="*/ 0 w 1644761"/>
              <a:gd name="connsiteY12" fmla="*/ 547503 h 547503"/>
              <a:gd name="connsiteX13" fmla="*/ 0 w 1644761"/>
              <a:gd name="connsiteY13" fmla="*/ 456253 h 547503"/>
              <a:gd name="connsiteX14" fmla="*/ 0 w 1644761"/>
              <a:gd name="connsiteY14" fmla="*/ 319377 h 547503"/>
              <a:gd name="connsiteX15" fmla="*/ 0 w 1644761"/>
              <a:gd name="connsiteY15" fmla="*/ 319377 h 547503"/>
              <a:gd name="connsiteX16" fmla="*/ 0 w 1644761"/>
              <a:gd name="connsiteY16" fmla="*/ 0 h 547503"/>
              <a:gd name="connsiteX0-1" fmla="*/ 0 w 1644761"/>
              <a:gd name="connsiteY0-2" fmla="*/ 0 h 625084"/>
              <a:gd name="connsiteX1-3" fmla="*/ 274127 w 1644761"/>
              <a:gd name="connsiteY1-4" fmla="*/ 0 h 625084"/>
              <a:gd name="connsiteX2-5" fmla="*/ 274127 w 1644761"/>
              <a:gd name="connsiteY2-6" fmla="*/ 0 h 625084"/>
              <a:gd name="connsiteX3-7" fmla="*/ 685317 w 1644761"/>
              <a:gd name="connsiteY3-8" fmla="*/ 0 h 625084"/>
              <a:gd name="connsiteX4-9" fmla="*/ 1644761 w 1644761"/>
              <a:gd name="connsiteY4-10" fmla="*/ 0 h 625084"/>
              <a:gd name="connsiteX5-11" fmla="*/ 1644761 w 1644761"/>
              <a:gd name="connsiteY5-12" fmla="*/ 319377 h 625084"/>
              <a:gd name="connsiteX6-13" fmla="*/ 1644761 w 1644761"/>
              <a:gd name="connsiteY6-14" fmla="*/ 319377 h 625084"/>
              <a:gd name="connsiteX7-15" fmla="*/ 1644761 w 1644761"/>
              <a:gd name="connsiteY7-16" fmla="*/ 456253 h 625084"/>
              <a:gd name="connsiteX8-17" fmla="*/ 1644761 w 1644761"/>
              <a:gd name="connsiteY8-18" fmla="*/ 547503 h 625084"/>
              <a:gd name="connsiteX9-19" fmla="*/ 685317 w 1644761"/>
              <a:gd name="connsiteY9-20" fmla="*/ 547503 h 625084"/>
              <a:gd name="connsiteX10-21" fmla="*/ 278557 w 1644761"/>
              <a:gd name="connsiteY10-22" fmla="*/ 625084 h 625084"/>
              <a:gd name="connsiteX11-23" fmla="*/ 139216 w 1644761"/>
              <a:gd name="connsiteY11-24" fmla="*/ 547503 h 625084"/>
              <a:gd name="connsiteX12-25" fmla="*/ 0 w 1644761"/>
              <a:gd name="connsiteY12-26" fmla="*/ 547503 h 625084"/>
              <a:gd name="connsiteX13-27" fmla="*/ 0 w 1644761"/>
              <a:gd name="connsiteY13-28" fmla="*/ 456253 h 625084"/>
              <a:gd name="connsiteX14-29" fmla="*/ 0 w 1644761"/>
              <a:gd name="connsiteY14-30" fmla="*/ 319377 h 625084"/>
              <a:gd name="connsiteX15-31" fmla="*/ 0 w 1644761"/>
              <a:gd name="connsiteY15-32" fmla="*/ 319377 h 625084"/>
              <a:gd name="connsiteX16-33" fmla="*/ 0 w 1644761"/>
              <a:gd name="connsiteY16-34" fmla="*/ 0 h 625084"/>
              <a:gd name="connsiteX0-35" fmla="*/ 0 w 1644761"/>
              <a:gd name="connsiteY0-36" fmla="*/ 0 h 625084"/>
              <a:gd name="connsiteX1-37" fmla="*/ 274127 w 1644761"/>
              <a:gd name="connsiteY1-38" fmla="*/ 0 h 625084"/>
              <a:gd name="connsiteX2-39" fmla="*/ 274127 w 1644761"/>
              <a:gd name="connsiteY2-40" fmla="*/ 0 h 625084"/>
              <a:gd name="connsiteX3-41" fmla="*/ 685317 w 1644761"/>
              <a:gd name="connsiteY3-42" fmla="*/ 0 h 625084"/>
              <a:gd name="connsiteX4-43" fmla="*/ 1644761 w 1644761"/>
              <a:gd name="connsiteY4-44" fmla="*/ 0 h 625084"/>
              <a:gd name="connsiteX5-45" fmla="*/ 1644761 w 1644761"/>
              <a:gd name="connsiteY5-46" fmla="*/ 319377 h 625084"/>
              <a:gd name="connsiteX6-47" fmla="*/ 1644761 w 1644761"/>
              <a:gd name="connsiteY6-48" fmla="*/ 319377 h 625084"/>
              <a:gd name="connsiteX7-49" fmla="*/ 1644761 w 1644761"/>
              <a:gd name="connsiteY7-50" fmla="*/ 456253 h 625084"/>
              <a:gd name="connsiteX8-51" fmla="*/ 1644761 w 1644761"/>
              <a:gd name="connsiteY8-52" fmla="*/ 547503 h 625084"/>
              <a:gd name="connsiteX9-53" fmla="*/ 280582 w 1644761"/>
              <a:gd name="connsiteY9-54" fmla="*/ 547503 h 625084"/>
              <a:gd name="connsiteX10-55" fmla="*/ 278557 w 1644761"/>
              <a:gd name="connsiteY10-56" fmla="*/ 625084 h 625084"/>
              <a:gd name="connsiteX11-57" fmla="*/ 139216 w 1644761"/>
              <a:gd name="connsiteY11-58" fmla="*/ 547503 h 625084"/>
              <a:gd name="connsiteX12-59" fmla="*/ 0 w 1644761"/>
              <a:gd name="connsiteY12-60" fmla="*/ 547503 h 625084"/>
              <a:gd name="connsiteX13-61" fmla="*/ 0 w 1644761"/>
              <a:gd name="connsiteY13-62" fmla="*/ 456253 h 625084"/>
              <a:gd name="connsiteX14-63" fmla="*/ 0 w 1644761"/>
              <a:gd name="connsiteY14-64" fmla="*/ 319377 h 625084"/>
              <a:gd name="connsiteX15-65" fmla="*/ 0 w 1644761"/>
              <a:gd name="connsiteY15-66" fmla="*/ 319377 h 625084"/>
              <a:gd name="connsiteX16-67" fmla="*/ 0 w 1644761"/>
              <a:gd name="connsiteY16-68" fmla="*/ 0 h 625084"/>
              <a:gd name="connsiteX0-69" fmla="*/ 0 w 1644761"/>
              <a:gd name="connsiteY0-70" fmla="*/ 0 h 640074"/>
              <a:gd name="connsiteX1-71" fmla="*/ 274127 w 1644761"/>
              <a:gd name="connsiteY1-72" fmla="*/ 0 h 640074"/>
              <a:gd name="connsiteX2-73" fmla="*/ 274127 w 1644761"/>
              <a:gd name="connsiteY2-74" fmla="*/ 0 h 640074"/>
              <a:gd name="connsiteX3-75" fmla="*/ 685317 w 1644761"/>
              <a:gd name="connsiteY3-76" fmla="*/ 0 h 640074"/>
              <a:gd name="connsiteX4-77" fmla="*/ 1644761 w 1644761"/>
              <a:gd name="connsiteY4-78" fmla="*/ 0 h 640074"/>
              <a:gd name="connsiteX5-79" fmla="*/ 1644761 w 1644761"/>
              <a:gd name="connsiteY5-80" fmla="*/ 319377 h 640074"/>
              <a:gd name="connsiteX6-81" fmla="*/ 1644761 w 1644761"/>
              <a:gd name="connsiteY6-82" fmla="*/ 319377 h 640074"/>
              <a:gd name="connsiteX7-83" fmla="*/ 1644761 w 1644761"/>
              <a:gd name="connsiteY7-84" fmla="*/ 456253 h 640074"/>
              <a:gd name="connsiteX8-85" fmla="*/ 1644761 w 1644761"/>
              <a:gd name="connsiteY8-86" fmla="*/ 547503 h 640074"/>
              <a:gd name="connsiteX9-87" fmla="*/ 280582 w 1644761"/>
              <a:gd name="connsiteY9-88" fmla="*/ 547503 h 640074"/>
              <a:gd name="connsiteX10-89" fmla="*/ 196111 w 1644761"/>
              <a:gd name="connsiteY10-90" fmla="*/ 640074 h 640074"/>
              <a:gd name="connsiteX11-91" fmla="*/ 139216 w 1644761"/>
              <a:gd name="connsiteY11-92" fmla="*/ 547503 h 640074"/>
              <a:gd name="connsiteX12-93" fmla="*/ 0 w 1644761"/>
              <a:gd name="connsiteY12-94" fmla="*/ 547503 h 640074"/>
              <a:gd name="connsiteX13-95" fmla="*/ 0 w 1644761"/>
              <a:gd name="connsiteY13-96" fmla="*/ 456253 h 640074"/>
              <a:gd name="connsiteX14-97" fmla="*/ 0 w 1644761"/>
              <a:gd name="connsiteY14-98" fmla="*/ 319377 h 640074"/>
              <a:gd name="connsiteX15-99" fmla="*/ 0 w 1644761"/>
              <a:gd name="connsiteY15-100" fmla="*/ 319377 h 640074"/>
              <a:gd name="connsiteX16-101" fmla="*/ 0 w 1644761"/>
              <a:gd name="connsiteY16-102" fmla="*/ 0 h 6400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644761" h="640074">
                <a:moveTo>
                  <a:pt x="0" y="0"/>
                </a:moveTo>
                <a:lnTo>
                  <a:pt x="274127" y="0"/>
                </a:lnTo>
                <a:lnTo>
                  <a:pt x="274127" y="0"/>
                </a:lnTo>
                <a:lnTo>
                  <a:pt x="685317" y="0"/>
                </a:lnTo>
                <a:lnTo>
                  <a:pt x="1644761" y="0"/>
                </a:lnTo>
                <a:lnTo>
                  <a:pt x="1644761" y="319377"/>
                </a:lnTo>
                <a:lnTo>
                  <a:pt x="1644761" y="319377"/>
                </a:lnTo>
                <a:lnTo>
                  <a:pt x="1644761" y="456253"/>
                </a:lnTo>
                <a:lnTo>
                  <a:pt x="1644761" y="547503"/>
                </a:lnTo>
                <a:lnTo>
                  <a:pt x="280582" y="547503"/>
                </a:lnTo>
                <a:lnTo>
                  <a:pt x="196111" y="640074"/>
                </a:lnTo>
                <a:lnTo>
                  <a:pt x="139216" y="547503"/>
                </a:lnTo>
                <a:lnTo>
                  <a:pt x="0" y="547503"/>
                </a:lnTo>
                <a:lnTo>
                  <a:pt x="0" y="456253"/>
                </a:lnTo>
                <a:lnTo>
                  <a:pt x="0" y="319377"/>
                </a:lnTo>
                <a:lnTo>
                  <a:pt x="0" y="319377"/>
                </a:lnTo>
                <a:lnTo>
                  <a:pt x="0" y="0"/>
                </a:lnTo>
                <a:close/>
              </a:path>
            </a:pathLst>
          </a:cu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0" rIns="45719" bIns="180000" spcCol="38100" anchor="ctr">
            <a:spAutoFit/>
          </a:bodyPr>
          <a:lstStyle/>
          <a:p>
            <a:pPr marL="0" marR="0" lvl="0" indent="0" algn="ctr" defTabSz="457200" rtl="0" eaLnBrk="0" fontAlgn="auto" latinLnBrk="0" hangingPunct="0">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sym typeface="Calibri" panose="020F0502020204030204"/>
              </a:rPr>
              <a:t>网络爬虫</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sym typeface="Calibri" panose="020F0502020204030204"/>
            </a:endParaRPr>
          </a:p>
        </p:txBody>
      </p:sp>
      <p:sp>
        <p:nvSpPr>
          <p:cNvPr id="131" name="矩形标注 5"/>
          <p:cNvSpPr/>
          <p:nvPr/>
        </p:nvSpPr>
        <p:spPr>
          <a:xfrm>
            <a:off x="7454516" y="3500964"/>
            <a:ext cx="1335227" cy="504923"/>
          </a:xfrm>
          <a:custGeom>
            <a:avLst/>
            <a:gdLst>
              <a:gd name="connsiteX0" fmla="*/ 0 w 1644761"/>
              <a:gd name="connsiteY0" fmla="*/ 0 h 547503"/>
              <a:gd name="connsiteX1" fmla="*/ 274127 w 1644761"/>
              <a:gd name="connsiteY1" fmla="*/ 0 h 547503"/>
              <a:gd name="connsiteX2" fmla="*/ 274127 w 1644761"/>
              <a:gd name="connsiteY2" fmla="*/ 0 h 547503"/>
              <a:gd name="connsiteX3" fmla="*/ 685317 w 1644761"/>
              <a:gd name="connsiteY3" fmla="*/ 0 h 547503"/>
              <a:gd name="connsiteX4" fmla="*/ 1644761 w 1644761"/>
              <a:gd name="connsiteY4" fmla="*/ 0 h 547503"/>
              <a:gd name="connsiteX5" fmla="*/ 1644761 w 1644761"/>
              <a:gd name="connsiteY5" fmla="*/ 319377 h 547503"/>
              <a:gd name="connsiteX6" fmla="*/ 1644761 w 1644761"/>
              <a:gd name="connsiteY6" fmla="*/ 319377 h 547503"/>
              <a:gd name="connsiteX7" fmla="*/ 1644761 w 1644761"/>
              <a:gd name="connsiteY7" fmla="*/ 456253 h 547503"/>
              <a:gd name="connsiteX8" fmla="*/ 1644761 w 1644761"/>
              <a:gd name="connsiteY8" fmla="*/ 547503 h 547503"/>
              <a:gd name="connsiteX9" fmla="*/ 685317 w 1644761"/>
              <a:gd name="connsiteY9" fmla="*/ 547503 h 547503"/>
              <a:gd name="connsiteX10" fmla="*/ 278557 w 1644761"/>
              <a:gd name="connsiteY10" fmla="*/ 625084 h 547503"/>
              <a:gd name="connsiteX11" fmla="*/ 274127 w 1644761"/>
              <a:gd name="connsiteY11" fmla="*/ 547503 h 547503"/>
              <a:gd name="connsiteX12" fmla="*/ 0 w 1644761"/>
              <a:gd name="connsiteY12" fmla="*/ 547503 h 547503"/>
              <a:gd name="connsiteX13" fmla="*/ 0 w 1644761"/>
              <a:gd name="connsiteY13" fmla="*/ 456253 h 547503"/>
              <a:gd name="connsiteX14" fmla="*/ 0 w 1644761"/>
              <a:gd name="connsiteY14" fmla="*/ 319377 h 547503"/>
              <a:gd name="connsiteX15" fmla="*/ 0 w 1644761"/>
              <a:gd name="connsiteY15" fmla="*/ 319377 h 547503"/>
              <a:gd name="connsiteX16" fmla="*/ 0 w 1644761"/>
              <a:gd name="connsiteY16" fmla="*/ 0 h 547503"/>
              <a:gd name="connsiteX0-1" fmla="*/ 0 w 1644761"/>
              <a:gd name="connsiteY0-2" fmla="*/ 0 h 625084"/>
              <a:gd name="connsiteX1-3" fmla="*/ 274127 w 1644761"/>
              <a:gd name="connsiteY1-4" fmla="*/ 0 h 625084"/>
              <a:gd name="connsiteX2-5" fmla="*/ 274127 w 1644761"/>
              <a:gd name="connsiteY2-6" fmla="*/ 0 h 625084"/>
              <a:gd name="connsiteX3-7" fmla="*/ 685317 w 1644761"/>
              <a:gd name="connsiteY3-8" fmla="*/ 0 h 625084"/>
              <a:gd name="connsiteX4-9" fmla="*/ 1644761 w 1644761"/>
              <a:gd name="connsiteY4-10" fmla="*/ 0 h 625084"/>
              <a:gd name="connsiteX5-11" fmla="*/ 1644761 w 1644761"/>
              <a:gd name="connsiteY5-12" fmla="*/ 319377 h 625084"/>
              <a:gd name="connsiteX6-13" fmla="*/ 1644761 w 1644761"/>
              <a:gd name="connsiteY6-14" fmla="*/ 319377 h 625084"/>
              <a:gd name="connsiteX7-15" fmla="*/ 1644761 w 1644761"/>
              <a:gd name="connsiteY7-16" fmla="*/ 456253 h 625084"/>
              <a:gd name="connsiteX8-17" fmla="*/ 1644761 w 1644761"/>
              <a:gd name="connsiteY8-18" fmla="*/ 547503 h 625084"/>
              <a:gd name="connsiteX9-19" fmla="*/ 685317 w 1644761"/>
              <a:gd name="connsiteY9-20" fmla="*/ 547503 h 625084"/>
              <a:gd name="connsiteX10-21" fmla="*/ 278557 w 1644761"/>
              <a:gd name="connsiteY10-22" fmla="*/ 625084 h 625084"/>
              <a:gd name="connsiteX11-23" fmla="*/ 139216 w 1644761"/>
              <a:gd name="connsiteY11-24" fmla="*/ 547503 h 625084"/>
              <a:gd name="connsiteX12-25" fmla="*/ 0 w 1644761"/>
              <a:gd name="connsiteY12-26" fmla="*/ 547503 h 625084"/>
              <a:gd name="connsiteX13-27" fmla="*/ 0 w 1644761"/>
              <a:gd name="connsiteY13-28" fmla="*/ 456253 h 625084"/>
              <a:gd name="connsiteX14-29" fmla="*/ 0 w 1644761"/>
              <a:gd name="connsiteY14-30" fmla="*/ 319377 h 625084"/>
              <a:gd name="connsiteX15-31" fmla="*/ 0 w 1644761"/>
              <a:gd name="connsiteY15-32" fmla="*/ 319377 h 625084"/>
              <a:gd name="connsiteX16-33" fmla="*/ 0 w 1644761"/>
              <a:gd name="connsiteY16-34" fmla="*/ 0 h 625084"/>
              <a:gd name="connsiteX0-35" fmla="*/ 0 w 1644761"/>
              <a:gd name="connsiteY0-36" fmla="*/ 0 h 625084"/>
              <a:gd name="connsiteX1-37" fmla="*/ 274127 w 1644761"/>
              <a:gd name="connsiteY1-38" fmla="*/ 0 h 625084"/>
              <a:gd name="connsiteX2-39" fmla="*/ 274127 w 1644761"/>
              <a:gd name="connsiteY2-40" fmla="*/ 0 h 625084"/>
              <a:gd name="connsiteX3-41" fmla="*/ 685317 w 1644761"/>
              <a:gd name="connsiteY3-42" fmla="*/ 0 h 625084"/>
              <a:gd name="connsiteX4-43" fmla="*/ 1644761 w 1644761"/>
              <a:gd name="connsiteY4-44" fmla="*/ 0 h 625084"/>
              <a:gd name="connsiteX5-45" fmla="*/ 1644761 w 1644761"/>
              <a:gd name="connsiteY5-46" fmla="*/ 319377 h 625084"/>
              <a:gd name="connsiteX6-47" fmla="*/ 1644761 w 1644761"/>
              <a:gd name="connsiteY6-48" fmla="*/ 319377 h 625084"/>
              <a:gd name="connsiteX7-49" fmla="*/ 1644761 w 1644761"/>
              <a:gd name="connsiteY7-50" fmla="*/ 456253 h 625084"/>
              <a:gd name="connsiteX8-51" fmla="*/ 1644761 w 1644761"/>
              <a:gd name="connsiteY8-52" fmla="*/ 547503 h 625084"/>
              <a:gd name="connsiteX9-53" fmla="*/ 280582 w 1644761"/>
              <a:gd name="connsiteY9-54" fmla="*/ 547503 h 625084"/>
              <a:gd name="connsiteX10-55" fmla="*/ 278557 w 1644761"/>
              <a:gd name="connsiteY10-56" fmla="*/ 625084 h 625084"/>
              <a:gd name="connsiteX11-57" fmla="*/ 139216 w 1644761"/>
              <a:gd name="connsiteY11-58" fmla="*/ 547503 h 625084"/>
              <a:gd name="connsiteX12-59" fmla="*/ 0 w 1644761"/>
              <a:gd name="connsiteY12-60" fmla="*/ 547503 h 625084"/>
              <a:gd name="connsiteX13-61" fmla="*/ 0 w 1644761"/>
              <a:gd name="connsiteY13-62" fmla="*/ 456253 h 625084"/>
              <a:gd name="connsiteX14-63" fmla="*/ 0 w 1644761"/>
              <a:gd name="connsiteY14-64" fmla="*/ 319377 h 625084"/>
              <a:gd name="connsiteX15-65" fmla="*/ 0 w 1644761"/>
              <a:gd name="connsiteY15-66" fmla="*/ 319377 h 625084"/>
              <a:gd name="connsiteX16-67" fmla="*/ 0 w 1644761"/>
              <a:gd name="connsiteY16-68" fmla="*/ 0 h 625084"/>
              <a:gd name="connsiteX0-69" fmla="*/ 0 w 1644761"/>
              <a:gd name="connsiteY0-70" fmla="*/ 0 h 640074"/>
              <a:gd name="connsiteX1-71" fmla="*/ 274127 w 1644761"/>
              <a:gd name="connsiteY1-72" fmla="*/ 0 h 640074"/>
              <a:gd name="connsiteX2-73" fmla="*/ 274127 w 1644761"/>
              <a:gd name="connsiteY2-74" fmla="*/ 0 h 640074"/>
              <a:gd name="connsiteX3-75" fmla="*/ 685317 w 1644761"/>
              <a:gd name="connsiteY3-76" fmla="*/ 0 h 640074"/>
              <a:gd name="connsiteX4-77" fmla="*/ 1644761 w 1644761"/>
              <a:gd name="connsiteY4-78" fmla="*/ 0 h 640074"/>
              <a:gd name="connsiteX5-79" fmla="*/ 1644761 w 1644761"/>
              <a:gd name="connsiteY5-80" fmla="*/ 319377 h 640074"/>
              <a:gd name="connsiteX6-81" fmla="*/ 1644761 w 1644761"/>
              <a:gd name="connsiteY6-82" fmla="*/ 319377 h 640074"/>
              <a:gd name="connsiteX7-83" fmla="*/ 1644761 w 1644761"/>
              <a:gd name="connsiteY7-84" fmla="*/ 456253 h 640074"/>
              <a:gd name="connsiteX8-85" fmla="*/ 1644761 w 1644761"/>
              <a:gd name="connsiteY8-86" fmla="*/ 547503 h 640074"/>
              <a:gd name="connsiteX9-87" fmla="*/ 280582 w 1644761"/>
              <a:gd name="connsiteY9-88" fmla="*/ 547503 h 640074"/>
              <a:gd name="connsiteX10-89" fmla="*/ 196111 w 1644761"/>
              <a:gd name="connsiteY10-90" fmla="*/ 640074 h 640074"/>
              <a:gd name="connsiteX11-91" fmla="*/ 139216 w 1644761"/>
              <a:gd name="connsiteY11-92" fmla="*/ 547503 h 640074"/>
              <a:gd name="connsiteX12-93" fmla="*/ 0 w 1644761"/>
              <a:gd name="connsiteY12-94" fmla="*/ 547503 h 640074"/>
              <a:gd name="connsiteX13-95" fmla="*/ 0 w 1644761"/>
              <a:gd name="connsiteY13-96" fmla="*/ 456253 h 640074"/>
              <a:gd name="connsiteX14-97" fmla="*/ 0 w 1644761"/>
              <a:gd name="connsiteY14-98" fmla="*/ 319377 h 640074"/>
              <a:gd name="connsiteX15-99" fmla="*/ 0 w 1644761"/>
              <a:gd name="connsiteY15-100" fmla="*/ 319377 h 640074"/>
              <a:gd name="connsiteX16-101" fmla="*/ 0 w 1644761"/>
              <a:gd name="connsiteY16-102" fmla="*/ 0 h 6400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644761" h="640074">
                <a:moveTo>
                  <a:pt x="0" y="0"/>
                </a:moveTo>
                <a:lnTo>
                  <a:pt x="274127" y="0"/>
                </a:lnTo>
                <a:lnTo>
                  <a:pt x="274127" y="0"/>
                </a:lnTo>
                <a:lnTo>
                  <a:pt x="685317" y="0"/>
                </a:lnTo>
                <a:lnTo>
                  <a:pt x="1644761" y="0"/>
                </a:lnTo>
                <a:lnTo>
                  <a:pt x="1644761" y="319377"/>
                </a:lnTo>
                <a:lnTo>
                  <a:pt x="1644761" y="319377"/>
                </a:lnTo>
                <a:lnTo>
                  <a:pt x="1644761" y="456253"/>
                </a:lnTo>
                <a:lnTo>
                  <a:pt x="1644761" y="547503"/>
                </a:lnTo>
                <a:lnTo>
                  <a:pt x="280582" y="547503"/>
                </a:lnTo>
                <a:lnTo>
                  <a:pt x="196111" y="640074"/>
                </a:lnTo>
                <a:lnTo>
                  <a:pt x="139216" y="547503"/>
                </a:lnTo>
                <a:lnTo>
                  <a:pt x="0" y="547503"/>
                </a:lnTo>
                <a:lnTo>
                  <a:pt x="0" y="456253"/>
                </a:lnTo>
                <a:lnTo>
                  <a:pt x="0" y="319377"/>
                </a:lnTo>
                <a:lnTo>
                  <a:pt x="0" y="319377"/>
                </a:lnTo>
                <a:lnTo>
                  <a:pt x="0" y="0"/>
                </a:lnTo>
                <a:close/>
              </a:path>
            </a:pathLst>
          </a:cu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0" rIns="45719" bIns="180000" spcCol="38100" anchor="ctr">
            <a:spAutoFit/>
          </a:bodyPr>
          <a:lstStyle/>
          <a:p>
            <a:pPr marL="0" marR="0" lvl="0" indent="0" algn="ctr" defTabSz="457200" rtl="0" eaLnBrk="0" fontAlgn="auto" latinLnBrk="0" hangingPunct="0">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sym typeface="Calibri" panose="020F0502020204030204"/>
              </a:rPr>
              <a:t>网络爬虫</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sym typeface="Calibri" panose="020F0502020204030204"/>
            </a:endParaRPr>
          </a:p>
        </p:txBody>
      </p:sp>
      <p:sp>
        <p:nvSpPr>
          <p:cNvPr id="132" name="矩形标注 5"/>
          <p:cNvSpPr/>
          <p:nvPr/>
        </p:nvSpPr>
        <p:spPr>
          <a:xfrm>
            <a:off x="7493641" y="2645613"/>
            <a:ext cx="1335227" cy="504923"/>
          </a:xfrm>
          <a:custGeom>
            <a:avLst/>
            <a:gdLst>
              <a:gd name="connsiteX0" fmla="*/ 0 w 1644761"/>
              <a:gd name="connsiteY0" fmla="*/ 0 h 547503"/>
              <a:gd name="connsiteX1" fmla="*/ 274127 w 1644761"/>
              <a:gd name="connsiteY1" fmla="*/ 0 h 547503"/>
              <a:gd name="connsiteX2" fmla="*/ 274127 w 1644761"/>
              <a:gd name="connsiteY2" fmla="*/ 0 h 547503"/>
              <a:gd name="connsiteX3" fmla="*/ 685317 w 1644761"/>
              <a:gd name="connsiteY3" fmla="*/ 0 h 547503"/>
              <a:gd name="connsiteX4" fmla="*/ 1644761 w 1644761"/>
              <a:gd name="connsiteY4" fmla="*/ 0 h 547503"/>
              <a:gd name="connsiteX5" fmla="*/ 1644761 w 1644761"/>
              <a:gd name="connsiteY5" fmla="*/ 319377 h 547503"/>
              <a:gd name="connsiteX6" fmla="*/ 1644761 w 1644761"/>
              <a:gd name="connsiteY6" fmla="*/ 319377 h 547503"/>
              <a:gd name="connsiteX7" fmla="*/ 1644761 w 1644761"/>
              <a:gd name="connsiteY7" fmla="*/ 456253 h 547503"/>
              <a:gd name="connsiteX8" fmla="*/ 1644761 w 1644761"/>
              <a:gd name="connsiteY8" fmla="*/ 547503 h 547503"/>
              <a:gd name="connsiteX9" fmla="*/ 685317 w 1644761"/>
              <a:gd name="connsiteY9" fmla="*/ 547503 h 547503"/>
              <a:gd name="connsiteX10" fmla="*/ 278557 w 1644761"/>
              <a:gd name="connsiteY10" fmla="*/ 625084 h 547503"/>
              <a:gd name="connsiteX11" fmla="*/ 274127 w 1644761"/>
              <a:gd name="connsiteY11" fmla="*/ 547503 h 547503"/>
              <a:gd name="connsiteX12" fmla="*/ 0 w 1644761"/>
              <a:gd name="connsiteY12" fmla="*/ 547503 h 547503"/>
              <a:gd name="connsiteX13" fmla="*/ 0 w 1644761"/>
              <a:gd name="connsiteY13" fmla="*/ 456253 h 547503"/>
              <a:gd name="connsiteX14" fmla="*/ 0 w 1644761"/>
              <a:gd name="connsiteY14" fmla="*/ 319377 h 547503"/>
              <a:gd name="connsiteX15" fmla="*/ 0 w 1644761"/>
              <a:gd name="connsiteY15" fmla="*/ 319377 h 547503"/>
              <a:gd name="connsiteX16" fmla="*/ 0 w 1644761"/>
              <a:gd name="connsiteY16" fmla="*/ 0 h 547503"/>
              <a:gd name="connsiteX0-1" fmla="*/ 0 w 1644761"/>
              <a:gd name="connsiteY0-2" fmla="*/ 0 h 625084"/>
              <a:gd name="connsiteX1-3" fmla="*/ 274127 w 1644761"/>
              <a:gd name="connsiteY1-4" fmla="*/ 0 h 625084"/>
              <a:gd name="connsiteX2-5" fmla="*/ 274127 w 1644761"/>
              <a:gd name="connsiteY2-6" fmla="*/ 0 h 625084"/>
              <a:gd name="connsiteX3-7" fmla="*/ 685317 w 1644761"/>
              <a:gd name="connsiteY3-8" fmla="*/ 0 h 625084"/>
              <a:gd name="connsiteX4-9" fmla="*/ 1644761 w 1644761"/>
              <a:gd name="connsiteY4-10" fmla="*/ 0 h 625084"/>
              <a:gd name="connsiteX5-11" fmla="*/ 1644761 w 1644761"/>
              <a:gd name="connsiteY5-12" fmla="*/ 319377 h 625084"/>
              <a:gd name="connsiteX6-13" fmla="*/ 1644761 w 1644761"/>
              <a:gd name="connsiteY6-14" fmla="*/ 319377 h 625084"/>
              <a:gd name="connsiteX7-15" fmla="*/ 1644761 w 1644761"/>
              <a:gd name="connsiteY7-16" fmla="*/ 456253 h 625084"/>
              <a:gd name="connsiteX8-17" fmla="*/ 1644761 w 1644761"/>
              <a:gd name="connsiteY8-18" fmla="*/ 547503 h 625084"/>
              <a:gd name="connsiteX9-19" fmla="*/ 685317 w 1644761"/>
              <a:gd name="connsiteY9-20" fmla="*/ 547503 h 625084"/>
              <a:gd name="connsiteX10-21" fmla="*/ 278557 w 1644761"/>
              <a:gd name="connsiteY10-22" fmla="*/ 625084 h 625084"/>
              <a:gd name="connsiteX11-23" fmla="*/ 139216 w 1644761"/>
              <a:gd name="connsiteY11-24" fmla="*/ 547503 h 625084"/>
              <a:gd name="connsiteX12-25" fmla="*/ 0 w 1644761"/>
              <a:gd name="connsiteY12-26" fmla="*/ 547503 h 625084"/>
              <a:gd name="connsiteX13-27" fmla="*/ 0 w 1644761"/>
              <a:gd name="connsiteY13-28" fmla="*/ 456253 h 625084"/>
              <a:gd name="connsiteX14-29" fmla="*/ 0 w 1644761"/>
              <a:gd name="connsiteY14-30" fmla="*/ 319377 h 625084"/>
              <a:gd name="connsiteX15-31" fmla="*/ 0 w 1644761"/>
              <a:gd name="connsiteY15-32" fmla="*/ 319377 h 625084"/>
              <a:gd name="connsiteX16-33" fmla="*/ 0 w 1644761"/>
              <a:gd name="connsiteY16-34" fmla="*/ 0 h 625084"/>
              <a:gd name="connsiteX0-35" fmla="*/ 0 w 1644761"/>
              <a:gd name="connsiteY0-36" fmla="*/ 0 h 625084"/>
              <a:gd name="connsiteX1-37" fmla="*/ 274127 w 1644761"/>
              <a:gd name="connsiteY1-38" fmla="*/ 0 h 625084"/>
              <a:gd name="connsiteX2-39" fmla="*/ 274127 w 1644761"/>
              <a:gd name="connsiteY2-40" fmla="*/ 0 h 625084"/>
              <a:gd name="connsiteX3-41" fmla="*/ 685317 w 1644761"/>
              <a:gd name="connsiteY3-42" fmla="*/ 0 h 625084"/>
              <a:gd name="connsiteX4-43" fmla="*/ 1644761 w 1644761"/>
              <a:gd name="connsiteY4-44" fmla="*/ 0 h 625084"/>
              <a:gd name="connsiteX5-45" fmla="*/ 1644761 w 1644761"/>
              <a:gd name="connsiteY5-46" fmla="*/ 319377 h 625084"/>
              <a:gd name="connsiteX6-47" fmla="*/ 1644761 w 1644761"/>
              <a:gd name="connsiteY6-48" fmla="*/ 319377 h 625084"/>
              <a:gd name="connsiteX7-49" fmla="*/ 1644761 w 1644761"/>
              <a:gd name="connsiteY7-50" fmla="*/ 456253 h 625084"/>
              <a:gd name="connsiteX8-51" fmla="*/ 1644761 w 1644761"/>
              <a:gd name="connsiteY8-52" fmla="*/ 547503 h 625084"/>
              <a:gd name="connsiteX9-53" fmla="*/ 280582 w 1644761"/>
              <a:gd name="connsiteY9-54" fmla="*/ 547503 h 625084"/>
              <a:gd name="connsiteX10-55" fmla="*/ 278557 w 1644761"/>
              <a:gd name="connsiteY10-56" fmla="*/ 625084 h 625084"/>
              <a:gd name="connsiteX11-57" fmla="*/ 139216 w 1644761"/>
              <a:gd name="connsiteY11-58" fmla="*/ 547503 h 625084"/>
              <a:gd name="connsiteX12-59" fmla="*/ 0 w 1644761"/>
              <a:gd name="connsiteY12-60" fmla="*/ 547503 h 625084"/>
              <a:gd name="connsiteX13-61" fmla="*/ 0 w 1644761"/>
              <a:gd name="connsiteY13-62" fmla="*/ 456253 h 625084"/>
              <a:gd name="connsiteX14-63" fmla="*/ 0 w 1644761"/>
              <a:gd name="connsiteY14-64" fmla="*/ 319377 h 625084"/>
              <a:gd name="connsiteX15-65" fmla="*/ 0 w 1644761"/>
              <a:gd name="connsiteY15-66" fmla="*/ 319377 h 625084"/>
              <a:gd name="connsiteX16-67" fmla="*/ 0 w 1644761"/>
              <a:gd name="connsiteY16-68" fmla="*/ 0 h 625084"/>
              <a:gd name="connsiteX0-69" fmla="*/ 0 w 1644761"/>
              <a:gd name="connsiteY0-70" fmla="*/ 0 h 640074"/>
              <a:gd name="connsiteX1-71" fmla="*/ 274127 w 1644761"/>
              <a:gd name="connsiteY1-72" fmla="*/ 0 h 640074"/>
              <a:gd name="connsiteX2-73" fmla="*/ 274127 w 1644761"/>
              <a:gd name="connsiteY2-74" fmla="*/ 0 h 640074"/>
              <a:gd name="connsiteX3-75" fmla="*/ 685317 w 1644761"/>
              <a:gd name="connsiteY3-76" fmla="*/ 0 h 640074"/>
              <a:gd name="connsiteX4-77" fmla="*/ 1644761 w 1644761"/>
              <a:gd name="connsiteY4-78" fmla="*/ 0 h 640074"/>
              <a:gd name="connsiteX5-79" fmla="*/ 1644761 w 1644761"/>
              <a:gd name="connsiteY5-80" fmla="*/ 319377 h 640074"/>
              <a:gd name="connsiteX6-81" fmla="*/ 1644761 w 1644761"/>
              <a:gd name="connsiteY6-82" fmla="*/ 319377 h 640074"/>
              <a:gd name="connsiteX7-83" fmla="*/ 1644761 w 1644761"/>
              <a:gd name="connsiteY7-84" fmla="*/ 456253 h 640074"/>
              <a:gd name="connsiteX8-85" fmla="*/ 1644761 w 1644761"/>
              <a:gd name="connsiteY8-86" fmla="*/ 547503 h 640074"/>
              <a:gd name="connsiteX9-87" fmla="*/ 280582 w 1644761"/>
              <a:gd name="connsiteY9-88" fmla="*/ 547503 h 640074"/>
              <a:gd name="connsiteX10-89" fmla="*/ 196111 w 1644761"/>
              <a:gd name="connsiteY10-90" fmla="*/ 640074 h 640074"/>
              <a:gd name="connsiteX11-91" fmla="*/ 139216 w 1644761"/>
              <a:gd name="connsiteY11-92" fmla="*/ 547503 h 640074"/>
              <a:gd name="connsiteX12-93" fmla="*/ 0 w 1644761"/>
              <a:gd name="connsiteY12-94" fmla="*/ 547503 h 640074"/>
              <a:gd name="connsiteX13-95" fmla="*/ 0 w 1644761"/>
              <a:gd name="connsiteY13-96" fmla="*/ 456253 h 640074"/>
              <a:gd name="connsiteX14-97" fmla="*/ 0 w 1644761"/>
              <a:gd name="connsiteY14-98" fmla="*/ 319377 h 640074"/>
              <a:gd name="connsiteX15-99" fmla="*/ 0 w 1644761"/>
              <a:gd name="connsiteY15-100" fmla="*/ 319377 h 640074"/>
              <a:gd name="connsiteX16-101" fmla="*/ 0 w 1644761"/>
              <a:gd name="connsiteY16-102" fmla="*/ 0 h 6400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644761" h="640074">
                <a:moveTo>
                  <a:pt x="0" y="0"/>
                </a:moveTo>
                <a:lnTo>
                  <a:pt x="274127" y="0"/>
                </a:lnTo>
                <a:lnTo>
                  <a:pt x="274127" y="0"/>
                </a:lnTo>
                <a:lnTo>
                  <a:pt x="685317" y="0"/>
                </a:lnTo>
                <a:lnTo>
                  <a:pt x="1644761" y="0"/>
                </a:lnTo>
                <a:lnTo>
                  <a:pt x="1644761" y="319377"/>
                </a:lnTo>
                <a:lnTo>
                  <a:pt x="1644761" y="319377"/>
                </a:lnTo>
                <a:lnTo>
                  <a:pt x="1644761" y="456253"/>
                </a:lnTo>
                <a:lnTo>
                  <a:pt x="1644761" y="547503"/>
                </a:lnTo>
                <a:lnTo>
                  <a:pt x="280582" y="547503"/>
                </a:lnTo>
                <a:lnTo>
                  <a:pt x="196111" y="640074"/>
                </a:lnTo>
                <a:lnTo>
                  <a:pt x="139216" y="547503"/>
                </a:lnTo>
                <a:lnTo>
                  <a:pt x="0" y="547503"/>
                </a:lnTo>
                <a:lnTo>
                  <a:pt x="0" y="456253"/>
                </a:lnTo>
                <a:lnTo>
                  <a:pt x="0" y="319377"/>
                </a:lnTo>
                <a:lnTo>
                  <a:pt x="0" y="319377"/>
                </a:lnTo>
                <a:lnTo>
                  <a:pt x="0" y="0"/>
                </a:lnTo>
                <a:close/>
              </a:path>
            </a:pathLst>
          </a:cu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0" rIns="45719" bIns="180000" spcCol="38100" anchor="ctr">
            <a:spAutoFit/>
          </a:bodyPr>
          <a:lstStyle/>
          <a:p>
            <a:pPr marL="0" marR="0" lvl="0" indent="0" algn="ctr" defTabSz="457200" rtl="0" eaLnBrk="0" fontAlgn="auto" latinLnBrk="0" hangingPunct="0">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sym typeface="Calibri" panose="020F0502020204030204"/>
              </a:rPr>
              <a:t>网络爬虫</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sym typeface="Calibri" panose="020F0502020204030204"/>
            </a:endParaRPr>
          </a:p>
        </p:txBody>
      </p:sp>
      <p:sp>
        <p:nvSpPr>
          <p:cNvPr id="133" name="矩形标注 5"/>
          <p:cNvSpPr/>
          <p:nvPr/>
        </p:nvSpPr>
        <p:spPr>
          <a:xfrm>
            <a:off x="7481882" y="2061038"/>
            <a:ext cx="1335227" cy="504923"/>
          </a:xfrm>
          <a:custGeom>
            <a:avLst/>
            <a:gdLst>
              <a:gd name="connsiteX0" fmla="*/ 0 w 1644761"/>
              <a:gd name="connsiteY0" fmla="*/ 0 h 547503"/>
              <a:gd name="connsiteX1" fmla="*/ 274127 w 1644761"/>
              <a:gd name="connsiteY1" fmla="*/ 0 h 547503"/>
              <a:gd name="connsiteX2" fmla="*/ 274127 w 1644761"/>
              <a:gd name="connsiteY2" fmla="*/ 0 h 547503"/>
              <a:gd name="connsiteX3" fmla="*/ 685317 w 1644761"/>
              <a:gd name="connsiteY3" fmla="*/ 0 h 547503"/>
              <a:gd name="connsiteX4" fmla="*/ 1644761 w 1644761"/>
              <a:gd name="connsiteY4" fmla="*/ 0 h 547503"/>
              <a:gd name="connsiteX5" fmla="*/ 1644761 w 1644761"/>
              <a:gd name="connsiteY5" fmla="*/ 319377 h 547503"/>
              <a:gd name="connsiteX6" fmla="*/ 1644761 w 1644761"/>
              <a:gd name="connsiteY6" fmla="*/ 319377 h 547503"/>
              <a:gd name="connsiteX7" fmla="*/ 1644761 w 1644761"/>
              <a:gd name="connsiteY7" fmla="*/ 456253 h 547503"/>
              <a:gd name="connsiteX8" fmla="*/ 1644761 w 1644761"/>
              <a:gd name="connsiteY8" fmla="*/ 547503 h 547503"/>
              <a:gd name="connsiteX9" fmla="*/ 685317 w 1644761"/>
              <a:gd name="connsiteY9" fmla="*/ 547503 h 547503"/>
              <a:gd name="connsiteX10" fmla="*/ 278557 w 1644761"/>
              <a:gd name="connsiteY10" fmla="*/ 625084 h 547503"/>
              <a:gd name="connsiteX11" fmla="*/ 274127 w 1644761"/>
              <a:gd name="connsiteY11" fmla="*/ 547503 h 547503"/>
              <a:gd name="connsiteX12" fmla="*/ 0 w 1644761"/>
              <a:gd name="connsiteY12" fmla="*/ 547503 h 547503"/>
              <a:gd name="connsiteX13" fmla="*/ 0 w 1644761"/>
              <a:gd name="connsiteY13" fmla="*/ 456253 h 547503"/>
              <a:gd name="connsiteX14" fmla="*/ 0 w 1644761"/>
              <a:gd name="connsiteY14" fmla="*/ 319377 h 547503"/>
              <a:gd name="connsiteX15" fmla="*/ 0 w 1644761"/>
              <a:gd name="connsiteY15" fmla="*/ 319377 h 547503"/>
              <a:gd name="connsiteX16" fmla="*/ 0 w 1644761"/>
              <a:gd name="connsiteY16" fmla="*/ 0 h 547503"/>
              <a:gd name="connsiteX0-1" fmla="*/ 0 w 1644761"/>
              <a:gd name="connsiteY0-2" fmla="*/ 0 h 625084"/>
              <a:gd name="connsiteX1-3" fmla="*/ 274127 w 1644761"/>
              <a:gd name="connsiteY1-4" fmla="*/ 0 h 625084"/>
              <a:gd name="connsiteX2-5" fmla="*/ 274127 w 1644761"/>
              <a:gd name="connsiteY2-6" fmla="*/ 0 h 625084"/>
              <a:gd name="connsiteX3-7" fmla="*/ 685317 w 1644761"/>
              <a:gd name="connsiteY3-8" fmla="*/ 0 h 625084"/>
              <a:gd name="connsiteX4-9" fmla="*/ 1644761 w 1644761"/>
              <a:gd name="connsiteY4-10" fmla="*/ 0 h 625084"/>
              <a:gd name="connsiteX5-11" fmla="*/ 1644761 w 1644761"/>
              <a:gd name="connsiteY5-12" fmla="*/ 319377 h 625084"/>
              <a:gd name="connsiteX6-13" fmla="*/ 1644761 w 1644761"/>
              <a:gd name="connsiteY6-14" fmla="*/ 319377 h 625084"/>
              <a:gd name="connsiteX7-15" fmla="*/ 1644761 w 1644761"/>
              <a:gd name="connsiteY7-16" fmla="*/ 456253 h 625084"/>
              <a:gd name="connsiteX8-17" fmla="*/ 1644761 w 1644761"/>
              <a:gd name="connsiteY8-18" fmla="*/ 547503 h 625084"/>
              <a:gd name="connsiteX9-19" fmla="*/ 685317 w 1644761"/>
              <a:gd name="connsiteY9-20" fmla="*/ 547503 h 625084"/>
              <a:gd name="connsiteX10-21" fmla="*/ 278557 w 1644761"/>
              <a:gd name="connsiteY10-22" fmla="*/ 625084 h 625084"/>
              <a:gd name="connsiteX11-23" fmla="*/ 139216 w 1644761"/>
              <a:gd name="connsiteY11-24" fmla="*/ 547503 h 625084"/>
              <a:gd name="connsiteX12-25" fmla="*/ 0 w 1644761"/>
              <a:gd name="connsiteY12-26" fmla="*/ 547503 h 625084"/>
              <a:gd name="connsiteX13-27" fmla="*/ 0 w 1644761"/>
              <a:gd name="connsiteY13-28" fmla="*/ 456253 h 625084"/>
              <a:gd name="connsiteX14-29" fmla="*/ 0 w 1644761"/>
              <a:gd name="connsiteY14-30" fmla="*/ 319377 h 625084"/>
              <a:gd name="connsiteX15-31" fmla="*/ 0 w 1644761"/>
              <a:gd name="connsiteY15-32" fmla="*/ 319377 h 625084"/>
              <a:gd name="connsiteX16-33" fmla="*/ 0 w 1644761"/>
              <a:gd name="connsiteY16-34" fmla="*/ 0 h 625084"/>
              <a:gd name="connsiteX0-35" fmla="*/ 0 w 1644761"/>
              <a:gd name="connsiteY0-36" fmla="*/ 0 h 625084"/>
              <a:gd name="connsiteX1-37" fmla="*/ 274127 w 1644761"/>
              <a:gd name="connsiteY1-38" fmla="*/ 0 h 625084"/>
              <a:gd name="connsiteX2-39" fmla="*/ 274127 w 1644761"/>
              <a:gd name="connsiteY2-40" fmla="*/ 0 h 625084"/>
              <a:gd name="connsiteX3-41" fmla="*/ 685317 w 1644761"/>
              <a:gd name="connsiteY3-42" fmla="*/ 0 h 625084"/>
              <a:gd name="connsiteX4-43" fmla="*/ 1644761 w 1644761"/>
              <a:gd name="connsiteY4-44" fmla="*/ 0 h 625084"/>
              <a:gd name="connsiteX5-45" fmla="*/ 1644761 w 1644761"/>
              <a:gd name="connsiteY5-46" fmla="*/ 319377 h 625084"/>
              <a:gd name="connsiteX6-47" fmla="*/ 1644761 w 1644761"/>
              <a:gd name="connsiteY6-48" fmla="*/ 319377 h 625084"/>
              <a:gd name="connsiteX7-49" fmla="*/ 1644761 w 1644761"/>
              <a:gd name="connsiteY7-50" fmla="*/ 456253 h 625084"/>
              <a:gd name="connsiteX8-51" fmla="*/ 1644761 w 1644761"/>
              <a:gd name="connsiteY8-52" fmla="*/ 547503 h 625084"/>
              <a:gd name="connsiteX9-53" fmla="*/ 280582 w 1644761"/>
              <a:gd name="connsiteY9-54" fmla="*/ 547503 h 625084"/>
              <a:gd name="connsiteX10-55" fmla="*/ 278557 w 1644761"/>
              <a:gd name="connsiteY10-56" fmla="*/ 625084 h 625084"/>
              <a:gd name="connsiteX11-57" fmla="*/ 139216 w 1644761"/>
              <a:gd name="connsiteY11-58" fmla="*/ 547503 h 625084"/>
              <a:gd name="connsiteX12-59" fmla="*/ 0 w 1644761"/>
              <a:gd name="connsiteY12-60" fmla="*/ 547503 h 625084"/>
              <a:gd name="connsiteX13-61" fmla="*/ 0 w 1644761"/>
              <a:gd name="connsiteY13-62" fmla="*/ 456253 h 625084"/>
              <a:gd name="connsiteX14-63" fmla="*/ 0 w 1644761"/>
              <a:gd name="connsiteY14-64" fmla="*/ 319377 h 625084"/>
              <a:gd name="connsiteX15-65" fmla="*/ 0 w 1644761"/>
              <a:gd name="connsiteY15-66" fmla="*/ 319377 h 625084"/>
              <a:gd name="connsiteX16-67" fmla="*/ 0 w 1644761"/>
              <a:gd name="connsiteY16-68" fmla="*/ 0 h 625084"/>
              <a:gd name="connsiteX0-69" fmla="*/ 0 w 1644761"/>
              <a:gd name="connsiteY0-70" fmla="*/ 0 h 640074"/>
              <a:gd name="connsiteX1-71" fmla="*/ 274127 w 1644761"/>
              <a:gd name="connsiteY1-72" fmla="*/ 0 h 640074"/>
              <a:gd name="connsiteX2-73" fmla="*/ 274127 w 1644761"/>
              <a:gd name="connsiteY2-74" fmla="*/ 0 h 640074"/>
              <a:gd name="connsiteX3-75" fmla="*/ 685317 w 1644761"/>
              <a:gd name="connsiteY3-76" fmla="*/ 0 h 640074"/>
              <a:gd name="connsiteX4-77" fmla="*/ 1644761 w 1644761"/>
              <a:gd name="connsiteY4-78" fmla="*/ 0 h 640074"/>
              <a:gd name="connsiteX5-79" fmla="*/ 1644761 w 1644761"/>
              <a:gd name="connsiteY5-80" fmla="*/ 319377 h 640074"/>
              <a:gd name="connsiteX6-81" fmla="*/ 1644761 w 1644761"/>
              <a:gd name="connsiteY6-82" fmla="*/ 319377 h 640074"/>
              <a:gd name="connsiteX7-83" fmla="*/ 1644761 w 1644761"/>
              <a:gd name="connsiteY7-84" fmla="*/ 456253 h 640074"/>
              <a:gd name="connsiteX8-85" fmla="*/ 1644761 w 1644761"/>
              <a:gd name="connsiteY8-86" fmla="*/ 547503 h 640074"/>
              <a:gd name="connsiteX9-87" fmla="*/ 280582 w 1644761"/>
              <a:gd name="connsiteY9-88" fmla="*/ 547503 h 640074"/>
              <a:gd name="connsiteX10-89" fmla="*/ 196111 w 1644761"/>
              <a:gd name="connsiteY10-90" fmla="*/ 640074 h 640074"/>
              <a:gd name="connsiteX11-91" fmla="*/ 139216 w 1644761"/>
              <a:gd name="connsiteY11-92" fmla="*/ 547503 h 640074"/>
              <a:gd name="connsiteX12-93" fmla="*/ 0 w 1644761"/>
              <a:gd name="connsiteY12-94" fmla="*/ 547503 h 640074"/>
              <a:gd name="connsiteX13-95" fmla="*/ 0 w 1644761"/>
              <a:gd name="connsiteY13-96" fmla="*/ 456253 h 640074"/>
              <a:gd name="connsiteX14-97" fmla="*/ 0 w 1644761"/>
              <a:gd name="connsiteY14-98" fmla="*/ 319377 h 640074"/>
              <a:gd name="connsiteX15-99" fmla="*/ 0 w 1644761"/>
              <a:gd name="connsiteY15-100" fmla="*/ 319377 h 640074"/>
              <a:gd name="connsiteX16-101" fmla="*/ 0 w 1644761"/>
              <a:gd name="connsiteY16-102" fmla="*/ 0 h 6400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644761" h="640074">
                <a:moveTo>
                  <a:pt x="0" y="0"/>
                </a:moveTo>
                <a:lnTo>
                  <a:pt x="274127" y="0"/>
                </a:lnTo>
                <a:lnTo>
                  <a:pt x="274127" y="0"/>
                </a:lnTo>
                <a:lnTo>
                  <a:pt x="685317" y="0"/>
                </a:lnTo>
                <a:lnTo>
                  <a:pt x="1644761" y="0"/>
                </a:lnTo>
                <a:lnTo>
                  <a:pt x="1644761" y="319377"/>
                </a:lnTo>
                <a:lnTo>
                  <a:pt x="1644761" y="319377"/>
                </a:lnTo>
                <a:lnTo>
                  <a:pt x="1644761" y="456253"/>
                </a:lnTo>
                <a:lnTo>
                  <a:pt x="1644761" y="547503"/>
                </a:lnTo>
                <a:lnTo>
                  <a:pt x="280582" y="547503"/>
                </a:lnTo>
                <a:lnTo>
                  <a:pt x="196111" y="640074"/>
                </a:lnTo>
                <a:lnTo>
                  <a:pt x="139216" y="547503"/>
                </a:lnTo>
                <a:lnTo>
                  <a:pt x="0" y="547503"/>
                </a:lnTo>
                <a:lnTo>
                  <a:pt x="0" y="456253"/>
                </a:lnTo>
                <a:lnTo>
                  <a:pt x="0" y="319377"/>
                </a:lnTo>
                <a:lnTo>
                  <a:pt x="0" y="319377"/>
                </a:lnTo>
                <a:lnTo>
                  <a:pt x="0" y="0"/>
                </a:lnTo>
                <a:close/>
              </a:path>
            </a:pathLst>
          </a:custGeom>
          <a:solidFill>
            <a:srgbClr val="FFC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0" rIns="45719" bIns="180000" spcCol="38100" anchor="ctr">
            <a:spAutoFit/>
          </a:bodyPr>
          <a:lstStyle/>
          <a:p>
            <a:pPr marL="0" marR="0" lvl="0" indent="0" algn="ctr" defTabSz="457200" rtl="0" eaLnBrk="0" fontAlgn="auto" latinLnBrk="0" hangingPunct="0">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sym typeface="Calibri" panose="020F0502020204030204"/>
              </a:rPr>
              <a:t>网络爬虫</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sym typeface="Calibri" panose="020F0502020204030204"/>
            </a:endParaRPr>
          </a:p>
        </p:txBody>
      </p:sp>
      <p:sp>
        <p:nvSpPr>
          <p:cNvPr id="97" name="文本占位符 2"/>
          <p:cNvSpPr txBox="1"/>
          <p:nvPr/>
        </p:nvSpPr>
        <p:spPr>
          <a:xfrm>
            <a:off x="152400" y="919163"/>
            <a:ext cx="908050" cy="406400"/>
          </a:xfrm>
          <a:prstGeom prst="rect">
            <a:avLst/>
          </a:prstGeom>
        </p:spPr>
        <p:txBody>
          <a:bodyPr anchor="ctr">
            <a:normAutofit/>
          </a:bodyPr>
          <a:lstStyle>
            <a:lvl1pPr algn="l" defTabSz="457200" rtl="0" eaLnBrk="0" fontAlgn="base" hangingPunct="0">
              <a:lnSpc>
                <a:spcPct val="100000"/>
              </a:lnSpc>
              <a:spcBef>
                <a:spcPts val="1000"/>
              </a:spcBef>
              <a:spcAft>
                <a:spcPct val="0"/>
              </a:spcAft>
              <a:defRPr sz="1800" b="0" kern="200" spc="100" baseline="0">
                <a:solidFill>
                  <a:schemeClr val="accent1">
                    <a:lumMod val="50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marL="24688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6pPr>
            <a:lvl7pPr marL="29260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7pPr>
            <a:lvl8pPr marL="33832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8pPr>
            <a:lvl9pPr marL="38404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9pPr>
          </a:lstStyle>
          <a:p>
            <a:pPr marL="0" marR="0" lvl="0" indent="0" algn="l" defTabSz="457200" rtl="0" eaLnBrk="1" fontAlgn="auto" latinLnBrk="0" hangingPunct="1">
              <a:lnSpc>
                <a:spcPct val="100000"/>
              </a:lnSpc>
              <a:spcBef>
                <a:spcPts val="1000"/>
              </a:spcBef>
              <a:spcAft>
                <a:spcPts val="0"/>
              </a:spcAft>
              <a:buClrTx/>
              <a:buSzTx/>
              <a:buFontTx/>
              <a:buNone/>
              <a:defRPr/>
            </a:pPr>
            <a:r>
              <a:rPr kumimoji="1" lang="zh-CN" altLang="en-US" sz="1800" b="1" i="0" u="none" strike="noStrike" kern="200" cap="none" spc="100" normalizeH="0" baseline="0" noProof="0" dirty="0">
                <a:ln>
                  <a:noFill/>
                </a:ln>
                <a:solidFill>
                  <a:srgbClr val="FF0000"/>
                </a:solidFill>
                <a:effectLst/>
                <a:uLnTx/>
                <a:uFillTx/>
                <a:latin typeface="+mj-ea"/>
                <a:ea typeface="+mj-ea"/>
                <a:cs typeface="方正兰亭黑简体" pitchFamily="2" charset="-122"/>
                <a:sym typeface="微软雅黑" panose="020B0503020204020204" pitchFamily="34" charset="-122"/>
              </a:rPr>
              <a:t>例如：</a:t>
            </a:r>
            <a:endParaRPr kumimoji="1" lang="zh-CN" altLang="en-US" sz="1800" b="1" i="0" u="none" strike="noStrike" kern="200" cap="none" spc="100" normalizeH="0" baseline="0" noProof="0" dirty="0">
              <a:ln>
                <a:noFill/>
              </a:ln>
              <a:solidFill>
                <a:srgbClr val="FF0000"/>
              </a:solidFill>
              <a:effectLst/>
              <a:uLnTx/>
              <a:uFillTx/>
              <a:latin typeface="+mj-ea"/>
              <a:ea typeface="+mj-ea"/>
              <a:cs typeface="方正兰亭黑简体" pitchFamily="2" charset="-122"/>
              <a:sym typeface="微软雅黑" panose="020B0503020204020204" pitchFamily="3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产品分析</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685800"/>
            <a:ext cx="5159375" cy="406400"/>
          </a:xfrm>
        </p:spPr>
        <p:txBody>
          <a:bodyPr vert="horz" wrap="square" lIns="91440" tIns="45720" rIns="91440" bIns="45720" numCol="1" anchor="ctr" anchorCtr="0" compatLnSpc="1">
            <a:normAutofit/>
          </a:bodyPr>
          <a:lstStyle/>
          <a:p>
            <a:pPr marL="0" marR="0" lvl="0" indent="0" algn="l" defTabSz="457200" rtl="0" eaLnBrk="0" fontAlgn="base" latinLnBrk="0" hangingPunct="0">
              <a:lnSpc>
                <a:spcPct val="100000"/>
              </a:lnSpc>
              <a:spcBef>
                <a:spcPts val="1000"/>
              </a:spcBef>
              <a:spcAft>
                <a:spcPct val="0"/>
              </a:spcAft>
              <a:buClrTx/>
              <a:buSzTx/>
              <a:buFontTx/>
              <a:buNone/>
              <a:defRPr/>
            </a:pPr>
            <a:r>
              <a:rPr kumimoji="0" lang="zh-CN" altLang="en-US" sz="1000" b="0" i="0" u="none" strike="noStrike" kern="200" cap="none" spc="100" normalizeH="0" baseline="0" noProof="0" dirty="0" smtClean="0">
                <a:ln>
                  <a:noFill/>
                </a:ln>
                <a:solidFill>
                  <a:srgbClr val="7C7C7C"/>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技术架构涉及开源组件及选型说明（如有）</a:t>
            </a:r>
            <a:endParaRPr kumimoji="0" lang="zh-CN" altLang="en-US" sz="1000" b="0" i="0" u="none" strike="noStrike" kern="200" cap="none" spc="100" normalizeH="0" baseline="0" noProof="0" dirty="0" smtClean="0">
              <a:ln>
                <a:noFill/>
              </a:ln>
              <a:solidFill>
                <a:srgbClr val="7C7C7C"/>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产品分析</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685800"/>
            <a:ext cx="2011363" cy="406400"/>
          </a:xfrm>
        </p:spPr>
        <p:txBody>
          <a:bodyPr vert="horz" wrap="square" lIns="91440" tIns="45720" rIns="91440" bIns="45720" numCol="1" anchor="ctr" anchorCtr="0" compatLnSpc="1">
            <a:normAutofit/>
          </a:bodyPr>
          <a:lstStyle/>
          <a:p>
            <a:pPr marL="0" marR="0" lvl="0" indent="0" algn="l" defTabSz="457200" rtl="0" eaLnBrk="1" fontAlgn="base" latinLnBrk="0" hangingPunct="1">
              <a:lnSpc>
                <a:spcPct val="100000"/>
              </a:lnSpc>
              <a:spcBef>
                <a:spcPts val="1000"/>
              </a:spcBef>
              <a:spcAft>
                <a:spcPct val="0"/>
              </a:spcAft>
              <a:buClrTx/>
              <a:buSzTx/>
              <a:buFontTx/>
              <a:buNone/>
              <a:defRPr/>
            </a:pPr>
            <a:r>
              <a:rPr kumimoji="1" lang="zh-CN" altLang="en-US" sz="1800" b="1" i="0" u="none" strike="noStrike" kern="200" cap="none" spc="100" normalizeH="0" baseline="0" noProof="0" dirty="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发展路线</a:t>
            </a:r>
            <a:endParaRPr kumimoji="1" lang="zh-CN" altLang="en-US" sz="1800" b="1" i="0" u="none" strike="noStrike" kern="200" cap="none" spc="100" normalizeH="0" baseline="0" noProof="0" dirty="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pic>
        <p:nvPicPr>
          <p:cNvPr id="27652" name="文本框 1"/>
          <p:cNvPicPr/>
          <p:nvPr/>
        </p:nvPicPr>
        <p:blipFill>
          <a:blip r:embed="rId1"/>
          <a:stretch>
            <a:fillRect/>
          </a:stretch>
        </p:blipFill>
        <p:spPr>
          <a:xfrm>
            <a:off x="1231900" y="762000"/>
            <a:ext cx="8826500" cy="330200"/>
          </a:xfrm>
          <a:prstGeom prst="rect">
            <a:avLst/>
          </a:prstGeom>
          <a:noFill/>
          <a:ln w="9525">
            <a:noFill/>
          </a:ln>
        </p:spPr>
      </p:pic>
      <p:graphicFrame>
        <p:nvGraphicFramePr>
          <p:cNvPr id="33" name="表格 32"/>
          <p:cNvGraphicFramePr>
            <a:graphicFrameLocks noGrp="1"/>
          </p:cNvGraphicFramePr>
          <p:nvPr/>
        </p:nvGraphicFramePr>
        <p:xfrm>
          <a:off x="60325" y="1092200"/>
          <a:ext cx="8994775" cy="3935413"/>
        </p:xfrm>
        <a:graphic>
          <a:graphicData uri="http://schemas.openxmlformats.org/drawingml/2006/table">
            <a:tbl>
              <a:tblPr/>
              <a:tblGrid>
                <a:gridCol w="269875"/>
                <a:gridCol w="879475"/>
                <a:gridCol w="679450"/>
                <a:gridCol w="569913"/>
                <a:gridCol w="609600"/>
                <a:gridCol w="647700"/>
                <a:gridCol w="752475"/>
                <a:gridCol w="679450"/>
                <a:gridCol w="674687"/>
                <a:gridCol w="663575"/>
                <a:gridCol w="698500"/>
                <a:gridCol w="639763"/>
                <a:gridCol w="338137"/>
                <a:gridCol w="315913"/>
                <a:gridCol w="576262"/>
              </a:tblGrid>
              <a:tr h="268288">
                <a:tc row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产品</a:t>
                      </a:r>
                      <a:endPar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row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项目或阶段目标</a:t>
                      </a:r>
                      <a:endPar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gridSpan="3">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一季度</a:t>
                      </a:r>
                      <a:endPar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hMerge="1">
                  <a:tcPr/>
                </a:tc>
                <a:tc hMerge="1">
                  <a:tcPr/>
                </a:tc>
                <a:tc gridSpan="3">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二季度</a:t>
                      </a:r>
                      <a:endPar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hMerge="1">
                  <a:tcPr/>
                </a:tc>
                <a:tc hMerge="1">
                  <a:tcPr/>
                </a:tc>
                <a:tc gridSpan="3">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三季度</a:t>
                      </a:r>
                      <a:endPar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hMerge="1">
                  <a:tcPr/>
                </a:tc>
                <a:tc hMerge="1">
                  <a:tcPr/>
                </a:tc>
                <a:tc gridSpan="4">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四季度</a:t>
                      </a:r>
                      <a:endParaRPr kumimoji="0" lang="zh-CN" altLang="en-US" sz="1100" b="1" i="0" u="none" strike="noStrike" cap="none" normalizeH="0" baseline="0" smtClean="0">
                        <a:ln>
                          <a:noFill/>
                        </a:ln>
                        <a:solidFill>
                          <a:srgbClr val="FFFFFF"/>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hMerge="1">
                  <a:tcPr/>
                </a:tc>
                <a:tc hMerge="1">
                  <a:tcPr/>
                </a:tc>
                <a:tc hMerge="1">
                  <a:tcPr/>
                </a:tc>
              </a:tr>
              <a:tr h="333375">
                <a:tc vMerge="1">
                  <a:tcPr/>
                </a:tc>
                <a:tc v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1</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2</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3</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4</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5</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6</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7</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8</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9</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10</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11</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en-US" altLang="zh-CN"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12</a:t>
                      </a:r>
                      <a:r>
                        <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月</a:t>
                      </a:r>
                      <a:endParaRPr kumimoji="0" lang="zh-CN" altLang="en-US" sz="1100" b="1" i="0" u="none" strike="noStrike" cap="none" normalizeH="0" baseline="0" smtClean="0">
                        <a:ln>
                          <a:noFill/>
                        </a:ln>
                        <a:solidFill>
                          <a:srgbClr val="FFFFFF"/>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r>
              <a:tr h="333375">
                <a:tc rowSpan="10">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2" indent="0" algn="just" defTabSz="457200" rtl="0" eaLnBrk="1" fontAlgn="b" latinLnBrk="0" hangingPunct="1">
                        <a:lnSpc>
                          <a:spcPct val="100000"/>
                        </a:lnSpc>
                        <a:spcBef>
                          <a:spcPts val="400"/>
                        </a:spcBef>
                        <a:spcAft>
                          <a:spcPct val="0"/>
                        </a:spcAft>
                        <a:buClrTx/>
                        <a:buSzTx/>
                        <a:buFontTx/>
                        <a:buNone/>
                      </a:pPr>
                      <a:r>
                        <a:rPr kumimoji="0" lang="zh-CN" altLang="en-US" sz="1400" b="1" i="0" u="none" strike="noStrike" cap="none" normalizeH="0" baseline="0" smtClean="0">
                          <a:ln>
                            <a:noFill/>
                          </a:ln>
                          <a:solidFill>
                            <a:srgbClr val="15A3AA"/>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                </a:t>
                      </a:r>
                      <a:r>
                        <a:rPr kumimoji="0" lang="zh-CN" altLang="en-US" sz="1100" b="1" i="0" u="none" strike="noStrike" cap="none" normalizeH="0" baseline="0" smtClean="0">
                          <a:ln>
                            <a:noFill/>
                          </a:ln>
                          <a:solidFill>
                            <a:srgbClr val="15A3AA"/>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rPr>
                        <a:t>产品名称</a:t>
                      </a:r>
                      <a:endParaRPr kumimoji="0" lang="en-US" altLang="zh-CN" sz="1100" b="1" i="0" u="none" strike="noStrike" cap="none" normalizeH="0" baseline="0" smtClean="0">
                        <a:ln>
                          <a:noFill/>
                        </a:ln>
                        <a:solidFill>
                          <a:srgbClr val="15A3AA"/>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vert="eaVert"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row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r>
                        <a:rPr kumimoji="0" lang="zh-CN" altLang="en-US"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项目</a:t>
                      </a:r>
                      <a:r>
                        <a:rPr kumimoji="0" lang="en-US" altLang="zh-CN"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A</a:t>
                      </a:r>
                      <a:endParaRPr kumimoji="0" lang="en-US" altLang="zh-CN"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功能</a:t>
                      </a:r>
                      <a:r>
                        <a:rPr kumimoji="0" lang="en-US" altLang="zh-CN"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1</a:t>
                      </a:r>
                      <a:endPar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endParaRPr kumimoji="0" lang="zh-CN" altLang="en-US" sz="800" b="0" i="0" u="none" strike="noStrike" cap="none" normalizeH="0" baseline="0" smtClean="0">
                        <a:ln>
                          <a:noFill/>
                        </a:ln>
                        <a:solidFill>
                          <a:schemeClr val="tx1"/>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r>
              <a:tr h="333375">
                <a:tc vMerge="1">
                  <a:tcPr/>
                </a:tc>
                <a:tc v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功能</a:t>
                      </a:r>
                      <a:r>
                        <a:rPr kumimoji="0" lang="en-US" altLang="zh-CN"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2</a:t>
                      </a:r>
                      <a:endPar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r>
              <a:tr h="333375">
                <a:tc v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r>
                        <a:rPr kumimoji="0" lang="zh-CN" altLang="en-US"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项目</a:t>
                      </a:r>
                      <a:r>
                        <a:rPr kumimoji="0" lang="en-US" altLang="zh-CN"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B</a:t>
                      </a:r>
                      <a:endParaRPr kumimoji="0" lang="en-US" altLang="zh-CN"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r>
              <a:tr h="333375">
                <a:tc v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r>
                        <a:rPr kumimoji="0" lang="zh-CN" altLang="en-US"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项目</a:t>
                      </a:r>
                      <a:r>
                        <a:rPr kumimoji="0" lang="en-US" altLang="zh-CN"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C</a:t>
                      </a:r>
                      <a:endParaRPr kumimoji="0" lang="en-US" altLang="zh-CN"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r>
              <a:tr h="333375">
                <a:tc vMerge="1">
                  <a:tcPr/>
                </a:tc>
                <a:tc row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r>
                        <a:rPr kumimoji="0" lang="zh-CN" altLang="en-US"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项目</a:t>
                      </a:r>
                      <a:r>
                        <a:rPr kumimoji="0" lang="en-US" altLang="zh-CN"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rPr>
                        <a:t>D</a:t>
                      </a:r>
                      <a:endParaRPr kumimoji="0" lang="en-US" altLang="zh-CN" sz="800" b="1" i="0" u="none" strike="noStrike" cap="none" normalizeH="0" baseline="0" smtClean="0">
                        <a:ln>
                          <a:noFill/>
                        </a:ln>
                        <a:solidFill>
                          <a:srgbClr val="15A3AA"/>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r>
              <a:tr h="333375">
                <a:tc vMerge="1">
                  <a:tcPr/>
                </a:tc>
                <a:tc v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ase" latinLnBrk="0" hangingPunct="1">
                        <a:lnSpc>
                          <a:spcPct val="100000"/>
                        </a:lnSpc>
                        <a:spcBef>
                          <a:spcPts val="400"/>
                        </a:spcBef>
                        <a:spcAft>
                          <a:spcPct val="0"/>
                        </a:spcAft>
                        <a:buClrTx/>
                        <a:buSzTx/>
                        <a:buFontTx/>
                        <a:buNone/>
                      </a:pPr>
                      <a:endParaRPr kumimoji="0" lang="zh-CN" altLang="en-US" sz="800" b="0" i="0" u="none" strike="noStrike" cap="none" normalizeH="0" baseline="0" smtClean="0">
                        <a:ln>
                          <a:noFill/>
                        </a:ln>
                        <a:solidFill>
                          <a:schemeClr val="tx1"/>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r>
              <a:tr h="333375">
                <a:tc v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r>
                        <a:rPr kumimoji="0" lang="zh-CN" altLang="en-US"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项目</a:t>
                      </a:r>
                      <a:r>
                        <a:rPr kumimoji="0" lang="en-US" altLang="zh-CN"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E</a:t>
                      </a:r>
                      <a:endParaRPr kumimoji="0" lang="en-US" altLang="zh-CN"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r>
              <a:tr h="333375">
                <a:tc v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r>
                        <a:rPr kumimoji="0" lang="zh-CN" altLang="en-US"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项目</a:t>
                      </a:r>
                      <a:r>
                        <a:rPr kumimoji="0" lang="en-US" altLang="zh-CN"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F</a:t>
                      </a:r>
                      <a:endParaRPr kumimoji="0" lang="en-US" altLang="zh-CN"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方正兰亭黑简体"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gridSpan="3">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hMerge="1">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r>
              <a:tr h="333375">
                <a:tc v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r>
                        <a:rPr kumimoji="0" lang="zh-CN" altLang="en-US"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项目</a:t>
                      </a:r>
                      <a:r>
                        <a:rPr kumimoji="0" lang="en-US" altLang="zh-CN"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G</a:t>
                      </a:r>
                      <a:endParaRPr kumimoji="0" lang="en-US" altLang="zh-CN"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F7F7"/>
                    </a:solidFill>
                  </a:tcPr>
                </a:tc>
              </a:tr>
              <a:tr h="333375">
                <a:tc v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r>
                        <a:rPr kumimoji="0" lang="zh-CN" altLang="en-US"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项目</a:t>
                      </a:r>
                      <a:r>
                        <a:rPr kumimoji="0" lang="en-US" altLang="zh-CN"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H</a:t>
                      </a:r>
                      <a:endParaRPr kumimoji="0" lang="en-US" altLang="zh-CN" sz="800" b="1" i="0" u="none" strike="noStrike" cap="none" normalizeH="0" baseline="0" smtClean="0">
                        <a:ln>
                          <a:noFill/>
                        </a:ln>
                        <a:solidFill>
                          <a:srgbClr val="15A3AA"/>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gridSpan="2">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hMerge="1">
                  <a:tcPr/>
                </a:tc>
                <a:tc gridSpan="3">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c hMerge="1">
                  <a:tcPr/>
                </a:tc>
                <a:tc hMerge="1">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方正兰亭黑简体" pitchFamily="2" charset="-122"/>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0E0"/>
                    </a:solidFill>
                  </a:tcPr>
                </a:tc>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产品分析</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685800"/>
            <a:ext cx="2011363" cy="406400"/>
          </a:xfrm>
        </p:spPr>
        <p:txBody>
          <a:bodyPr vert="horz" wrap="square" lIns="91440" tIns="45720" rIns="91440" bIns="45720" numCol="1" anchor="ctr" anchorCtr="0" compatLnSpc="1">
            <a:normAutofit/>
          </a:bodyPr>
          <a:lstStyle/>
          <a:p>
            <a:pPr marL="0" marR="0" lvl="0" indent="0" algn="l" defTabSz="457200" rtl="0" eaLnBrk="1" fontAlgn="base" latinLnBrk="0" hangingPunct="1">
              <a:lnSpc>
                <a:spcPct val="100000"/>
              </a:lnSpc>
              <a:spcBef>
                <a:spcPts val="1000"/>
              </a:spcBef>
              <a:spcAft>
                <a:spcPct val="0"/>
              </a:spcAft>
              <a:buClrTx/>
              <a:buSzTx/>
              <a:buFontTx/>
              <a:buNone/>
              <a:defRPr/>
            </a:pPr>
            <a:r>
              <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存在的问题</a:t>
            </a:r>
            <a:endPar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pic>
        <p:nvPicPr>
          <p:cNvPr id="28676" name="文本框 1"/>
          <p:cNvPicPr/>
          <p:nvPr/>
        </p:nvPicPr>
        <p:blipFill>
          <a:blip r:embed="rId1"/>
          <a:stretch>
            <a:fillRect/>
          </a:stretch>
        </p:blipFill>
        <p:spPr>
          <a:xfrm>
            <a:off x="127000" y="1028700"/>
            <a:ext cx="8826500" cy="330200"/>
          </a:xfrm>
          <a:prstGeom prst="rect">
            <a:avLst/>
          </a:prstGeom>
          <a:noFill/>
          <a:ln w="9525">
            <a:noFill/>
          </a:ln>
        </p:spPr>
      </p:pic>
      <p:pic>
        <p:nvPicPr>
          <p:cNvPr id="6" name="组合 110"/>
          <p:cNvPicPr/>
          <p:nvPr/>
        </p:nvPicPr>
        <p:blipFill>
          <a:blip r:embed="rId2"/>
          <a:stretch>
            <a:fillRect/>
          </a:stretch>
        </p:blipFill>
        <p:spPr>
          <a:xfrm>
            <a:off x="6616700" y="1638300"/>
            <a:ext cx="2184400" cy="2628900"/>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2"/>
          </p:nvPr>
        </p:nvSpPr>
        <p:spPr>
          <a:xfrm>
            <a:off x="3387725" y="1012825"/>
            <a:ext cx="5556250" cy="639763"/>
          </a:xfrm>
        </p:spPr>
        <p:txBody>
          <a:bodyPr vert="horz" wrap="square" lIns="91440" tIns="45720" rIns="91440" bIns="45720" numCol="1" anchor="t" anchorCtr="0" compatLnSpc="1">
            <a:no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chemeClr val="tx1"/>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一、</a:t>
            </a:r>
            <a:r>
              <a:rPr kumimoji="0" lang="zh-CN" altLang="en-US" sz="1800" b="0" i="0" u="none" strike="noStrike" kern="200" cap="none" spc="10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内容梗概</a:t>
            </a:r>
            <a:endParaRPr kumimoji="0" lang="zh-CN" altLang="en-US" sz="1800" b="0" i="0" u="none" strike="noStrike" kern="200" cap="none" spc="10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3" name="文本占位符 2"/>
          <p:cNvSpPr>
            <a:spLocks noGrp="1"/>
          </p:cNvSpPr>
          <p:nvPr>
            <p:ph type="body" idx="13"/>
          </p:nvPr>
        </p:nvSpPr>
        <p:spPr>
          <a:xfrm>
            <a:off x="3035300" y="1743075"/>
            <a:ext cx="5908675" cy="641350"/>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rgbClr val="000000"/>
                </a:solidFill>
                <a:effectLst/>
                <a:uLnTx/>
                <a:uFillTx/>
                <a:latin typeface="FZLanTingHeiS-R-GB" pitchFamily="2" charset="-122"/>
                <a:ea typeface="FZLanTingHeiS-R-GB" pitchFamily="2" charset="-122"/>
                <a:cs typeface="方正兰亭黑简体" pitchFamily="2" charset="-122"/>
                <a:sym typeface="微软雅黑" panose="020B0503020204020204" pitchFamily="34" charset="-122"/>
              </a:rPr>
              <a:t>二、</a:t>
            </a:r>
            <a:r>
              <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rPr>
              <a:t>PaaS产品的基本功能</a:t>
            </a:r>
            <a:endPar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endParaRPr>
          </a:p>
        </p:txBody>
      </p:sp>
      <p:sp>
        <p:nvSpPr>
          <p:cNvPr id="5" name="文本占位符 4"/>
          <p:cNvSpPr>
            <a:spLocks noGrp="1"/>
          </p:cNvSpPr>
          <p:nvPr>
            <p:ph type="body" idx="14"/>
          </p:nvPr>
        </p:nvSpPr>
        <p:spPr>
          <a:xfrm>
            <a:off x="2678113" y="2474913"/>
            <a:ext cx="6292850" cy="63976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1" i="0" u="none" strike="noStrike" kern="200" cap="none" spc="10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三、</a:t>
            </a:r>
            <a:r>
              <a:rPr kumimoji="0" lang="zh-CN" altLang="en-US" sz="1800" b="1" i="0" u="none" strike="noStrike" kern="200" cap="none" spc="100" normalizeH="0" baseline="0" noProof="0" smtClean="0">
                <a:ln>
                  <a:noFill/>
                </a:ln>
                <a:solidFill>
                  <a:srgbClr val="00B1B9"/>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国际PaaS产品的特色功能</a:t>
            </a:r>
            <a:endParaRPr kumimoji="0" lang="zh-CN" altLang="en-US" sz="1800" b="1" i="0" u="none" strike="noStrike" kern="200" cap="none" spc="100" normalizeH="0" baseline="0" noProof="0" smtClean="0">
              <a:ln>
                <a:noFill/>
              </a:ln>
              <a:solidFill>
                <a:srgbClr val="00B1B9"/>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6" name="文本占位符 5"/>
          <p:cNvSpPr>
            <a:spLocks noGrp="1"/>
          </p:cNvSpPr>
          <p:nvPr>
            <p:ph type="body" idx="15"/>
          </p:nvPr>
        </p:nvSpPr>
        <p:spPr>
          <a:xfrm>
            <a:off x="2319338" y="3205163"/>
            <a:ext cx="6651625" cy="63976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rgbClr val="000000"/>
                </a:solidFill>
                <a:effectLst/>
                <a:uLnTx/>
                <a:uFillTx/>
                <a:latin typeface="FZLanTingHeiS-R-GB" pitchFamily="2" charset="-122"/>
                <a:ea typeface="FZLanTingHeiS-R-GB" pitchFamily="2" charset="-122"/>
                <a:cs typeface="方正兰亭黑简体" pitchFamily="2" charset="-122"/>
                <a:sym typeface="微软雅黑" panose="020B0503020204020204" pitchFamily="34" charset="-122"/>
              </a:rPr>
              <a:t>四、</a:t>
            </a:r>
            <a:r>
              <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rPr>
              <a:t>国内PaaS产品的竞争格局</a:t>
            </a:r>
            <a:endPar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国际PaaS产品的特色功能</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vert="horz" wrap="square" lIns="91440" tIns="45720" rIns="91440" bIns="45720" numCol="1" anchor="ctr" anchorCtr="0" compatLnSpc="1">
            <a:normAutofit/>
          </a:bodyPr>
          <a:lstStyle/>
          <a:p>
            <a:pPr marL="0" marR="0" lvl="0" indent="0" algn="l" defTabSz="457200" rtl="0" eaLnBrk="1" fontAlgn="base" latinLnBrk="0" hangingPunct="1">
              <a:lnSpc>
                <a:spcPct val="100000"/>
              </a:lnSpc>
              <a:spcBef>
                <a:spcPts val="1000"/>
              </a:spcBef>
              <a:spcAft>
                <a:spcPct val="0"/>
              </a:spcAft>
              <a:buClrTx/>
              <a:buSzTx/>
              <a:buFontTx/>
              <a:buNone/>
              <a:defRPr/>
            </a:pPr>
            <a:r>
              <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微软雅黑" panose="020B0503020204020204" pitchFamily="34" charset="-122"/>
                <a:cs typeface="方正兰亭黑简体" pitchFamily="2" charset="-122"/>
                <a:sym typeface="微软雅黑" panose="020B0503020204020204" pitchFamily="34" charset="-122"/>
              </a:rPr>
              <a:t>组织架构</a:t>
            </a:r>
            <a:endPar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微软雅黑" panose="020B0503020204020204" pitchFamily="34" charset="-122"/>
              <a:cs typeface="方正兰亭黑简体" pitchFamily="2" charset="-122"/>
              <a:sym typeface="微软雅黑" panose="020B0503020204020204" pitchFamily="34" charset="-122"/>
            </a:endParaRPr>
          </a:p>
        </p:txBody>
      </p:sp>
      <p:sp>
        <p:nvSpPr>
          <p:cNvPr id="4" name="文本框 3"/>
          <p:cNvSpPr txBox="1"/>
          <p:nvPr/>
        </p:nvSpPr>
        <p:spPr>
          <a:xfrm>
            <a:off x="257693" y="1106488"/>
            <a:ext cx="793034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列出项目团队成员和职责</a:t>
            </a:r>
            <a:endPar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pic>
        <p:nvPicPr>
          <p:cNvPr id="5" name="组合 4"/>
          <p:cNvPicPr/>
          <p:nvPr/>
        </p:nvPicPr>
        <p:blipFill>
          <a:blip r:embed="rId1"/>
          <a:stretch>
            <a:fillRect/>
          </a:stretch>
        </p:blipFill>
        <p:spPr>
          <a:xfrm>
            <a:off x="6311900" y="1790700"/>
            <a:ext cx="2197100" cy="2197100"/>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000000"/>
                                          </p:val>
                                        </p:tav>
                                        <p:tav tm="100000">
                                          <p:val>
                                            <p:strVal val="#ppt_w"/>
                                          </p:val>
                                        </p:tav>
                                      </p:tavLst>
                                    </p:anim>
                                    <p:anim calcmode="lin" valueType="num">
                                      <p:cBhvr>
                                        <p:cTn id="8" dur="1000" fill="hold"/>
                                        <p:tgtEl>
                                          <p:spTgt spid="5"/>
                                        </p:tgtEl>
                                        <p:attrNameLst>
                                          <p:attrName>ppt_h</p:attrName>
                                        </p:attrNameLst>
                                      </p:cBhvr>
                                      <p:tavLst>
                                        <p:tav tm="0">
                                          <p:val>
                                            <p:fltVal val="0.000000"/>
                                          </p:val>
                                        </p:tav>
                                        <p:tav tm="100000">
                                          <p:val>
                                            <p:strVal val="#ppt_h"/>
                                          </p:val>
                                        </p:tav>
                                      </p:tavLst>
                                    </p:anim>
                                    <p:anim calcmode="lin" valueType="num">
                                      <p:cBhvr>
                                        <p:cTn id="9" dur="1000" fill="hold"/>
                                        <p:tgtEl>
                                          <p:spTgt spid="5"/>
                                        </p:tgtEl>
                                        <p:attrNameLst>
                                          <p:attrName>style.rotation</p:attrName>
                                        </p:attrNameLst>
                                      </p:cBhvr>
                                      <p:tavLst>
                                        <p:tav tm="0">
                                          <p:val>
                                            <p:fltVal val="90.000000"/>
                                          </p:val>
                                        </p:tav>
                                        <p:tav tm="100000">
                                          <p:val>
                                            <p:fltVal val="0.00000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项目组织管理</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vert="horz" wrap="square" lIns="91440" tIns="45720" rIns="91440" bIns="45720" numCol="1" anchor="ctr" anchorCtr="0" compatLnSpc="1">
            <a:normAutofit/>
          </a:bodyPr>
          <a:lstStyle/>
          <a:p>
            <a:pPr marL="0" marR="0" lvl="0" indent="0" algn="l" defTabSz="457200" rtl="0" eaLnBrk="0" fontAlgn="base" latinLnBrk="0" hangingPunct="0">
              <a:lnSpc>
                <a:spcPct val="100000"/>
              </a:lnSpc>
              <a:spcBef>
                <a:spcPts val="1000"/>
              </a:spcBef>
              <a:spcAft>
                <a:spcPct val="0"/>
              </a:spcAft>
              <a:buClrTx/>
              <a:buSzTx/>
              <a:buFontTx/>
              <a:buNone/>
              <a:defRPr/>
            </a:pPr>
            <a:r>
              <a:rPr kumimoji="0"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进度计划和里程碑</a:t>
            </a:r>
            <a:endParaRPr kumimoji="0"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graphicFrame>
        <p:nvGraphicFramePr>
          <p:cNvPr id="5" name="表格 4"/>
          <p:cNvGraphicFramePr>
            <a:graphicFrameLocks noGrp="1"/>
          </p:cNvGraphicFramePr>
          <p:nvPr/>
        </p:nvGraphicFramePr>
        <p:xfrm>
          <a:off x="638175" y="1385888"/>
          <a:ext cx="8108950" cy="3457575"/>
        </p:xfrm>
        <a:graphic>
          <a:graphicData uri="http://schemas.openxmlformats.org/drawingml/2006/table">
            <a:tbl>
              <a:tblPr/>
              <a:tblGrid>
                <a:gridCol w="2571750"/>
                <a:gridCol w="2692400"/>
                <a:gridCol w="2844800"/>
              </a:tblGrid>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ctr" latinLnBrk="0" hangingPunct="1">
                        <a:lnSpc>
                          <a:spcPct val="100000"/>
                        </a:lnSpc>
                        <a:spcBef>
                          <a:spcPts val="400"/>
                        </a:spcBef>
                        <a:spcAft>
                          <a:spcPct val="0"/>
                        </a:spcAft>
                        <a:buClrTx/>
                        <a:buSzTx/>
                        <a:buFontTx/>
                        <a:buNone/>
                      </a:pPr>
                      <a:r>
                        <a:rPr kumimoji="0" lang="zh-CN" altLang="en-US" sz="11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里程碑</a:t>
                      </a:r>
                      <a:endParaRPr kumimoji="0" lang="zh-CN" altLang="en-US" sz="11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交付物</a:t>
                      </a:r>
                      <a:endParaRPr kumimoji="0" lang="zh-CN" altLang="en-US" sz="12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交付时间</a:t>
                      </a:r>
                      <a:endParaRPr kumimoji="0" lang="zh-CN" altLang="en-US" sz="12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5A3AA"/>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前期工作（调研、预研等）</a:t>
                      </a: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r>
                        <a:rPr kumimoji="0" lang="en-US" altLang="zh-CN"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YYMMDD</a:t>
                      </a: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（开始时间：</a:t>
                      </a:r>
                      <a:r>
                        <a:rPr kumimoji="0" lang="en-US" altLang="zh-CN"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YYMMDD</a:t>
                      </a: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a:t>
                      </a: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立项（不能修改）</a:t>
                      </a: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里程碑</a:t>
                      </a:r>
                      <a:r>
                        <a:rPr kumimoji="0" lang="en-US" altLang="zh-CN"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1</a:t>
                      </a: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（自行定义）</a:t>
                      </a: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里程碑</a:t>
                      </a:r>
                      <a:r>
                        <a:rPr kumimoji="0" lang="en-US" altLang="zh-CN"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a:t>
                      </a: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（同上）</a:t>
                      </a: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测试（不能修改）</a:t>
                      </a: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发版（不能修改）</a:t>
                      </a: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验收（如有）</a:t>
                      </a: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r>
                        <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交付（如有）</a:t>
                      </a: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6E6E6"/>
                    </a:solidFill>
                  </a:tcPr>
                </a:tc>
              </a:tr>
              <a:tr h="314325">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ase" latinLnBrk="0" hangingPunct="1">
                        <a:lnSpc>
                          <a:spcPct val="100000"/>
                        </a:lnSpc>
                        <a:spcBef>
                          <a:spcPts val="400"/>
                        </a:spcBef>
                        <a:spcAft>
                          <a:spcPct val="0"/>
                        </a:spcAft>
                        <a:buClrTx/>
                        <a:buSzTx/>
                        <a:buFontTx/>
                        <a:buNone/>
                      </a:pPr>
                      <a:endParaRPr kumimoji="0" lang="zh-CN" altLang="en-US" sz="1200" b="0" i="0" u="none" strike="noStrike" cap="none" normalizeH="0" baseline="0" smtClean="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txBody>
                  <a:tcPr marL="91433" marR="91433" marT="45709" marB="457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ctr"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c>
                  <a:txBody>
                    <a:bodyPr/>
                    <a:lstStyle>
                      <a:lvl1pPr>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1pPr>
                      <a:lvl2pPr indent="4572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2pPr>
                      <a:lvl3pPr indent="9144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3pPr>
                      <a:lvl4pPr indent="13716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4pPr>
                      <a:lvl5pPr indent="1828800">
                        <a:spcBef>
                          <a:spcPts val="300"/>
                        </a:spcBef>
                        <a:defRPr sz="1400">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indent="1828800" defTabSz="457200" eaLnBrk="0" fontAlgn="base" hangingPunct="0">
                        <a:spcBef>
                          <a:spcPts val="300"/>
                        </a:spcBef>
                        <a:spcAft>
                          <a:spcPct val="0"/>
                        </a:spcAft>
                        <a:defRPr sz="1400">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457200" rtl="0" eaLnBrk="1" fontAlgn="b" latinLnBrk="0" hangingPunct="1">
                        <a:lnSpc>
                          <a:spcPct val="100000"/>
                        </a:lnSpc>
                        <a:spcBef>
                          <a:spcPts val="400"/>
                        </a:spcBef>
                        <a:spcAft>
                          <a:spcPct val="0"/>
                        </a:spcAft>
                        <a:buClrTx/>
                        <a:buSzTx/>
                        <a:buFontTx/>
                        <a:buNone/>
                      </a:pPr>
                      <a:endParaRPr kumimoji="0" lang="zh-CN" altLang="en-US"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Arial" panose="020B0604020202020204" pitchFamily="34" charset="0"/>
                        <a:sym typeface="Arial" panose="020B0604020202020204" pitchFamily="34" charset="0"/>
                      </a:endParaRPr>
                    </a:p>
                  </a:txBody>
                  <a:tcPr marL="0" marR="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F9F9"/>
                    </a:solidFill>
                  </a:tcPr>
                </a:tc>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2"/>
          </p:nvPr>
        </p:nvSpPr>
        <p:spPr>
          <a:xfrm>
            <a:off x="3387725" y="1012825"/>
            <a:ext cx="5556250" cy="639763"/>
          </a:xfrm>
        </p:spPr>
        <p:txBody>
          <a:bodyPr vert="horz" wrap="square" lIns="91440" tIns="45720" rIns="91440" bIns="45720" numCol="1" anchor="t" anchorCtr="0" compatLnSpc="1">
            <a:no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chemeClr val="tx1"/>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一、</a:t>
            </a:r>
            <a:r>
              <a:rPr kumimoji="0" lang="zh-CN" altLang="en-US" sz="1800" b="0" i="0" u="none" strike="noStrike" kern="200" cap="none" spc="10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内容梗概</a:t>
            </a:r>
            <a:endParaRPr kumimoji="0" lang="zh-CN" altLang="en-US" sz="1800" b="0" i="0" u="none" strike="noStrike" kern="200" cap="none" spc="10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3" name="文本占位符 2"/>
          <p:cNvSpPr>
            <a:spLocks noGrp="1"/>
          </p:cNvSpPr>
          <p:nvPr>
            <p:ph type="body" idx="13"/>
          </p:nvPr>
        </p:nvSpPr>
        <p:spPr>
          <a:xfrm>
            <a:off x="3035300" y="1743075"/>
            <a:ext cx="5908675" cy="641350"/>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rgbClr val="000000"/>
                </a:solidFill>
                <a:effectLst/>
                <a:uLnTx/>
                <a:uFillTx/>
                <a:latin typeface="FZLanTingHeiS-R-GB" pitchFamily="2" charset="-122"/>
                <a:ea typeface="FZLanTingHeiS-R-GB" pitchFamily="2" charset="-122"/>
                <a:cs typeface="方正兰亭黑简体" pitchFamily="2" charset="-122"/>
                <a:sym typeface="微软雅黑" panose="020B0503020204020204" pitchFamily="34" charset="-122"/>
              </a:rPr>
              <a:t>二、</a:t>
            </a:r>
            <a:r>
              <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rPr>
              <a:t>PaaS产品的基本功能</a:t>
            </a:r>
            <a:endPar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endParaRPr>
          </a:p>
        </p:txBody>
      </p:sp>
      <p:sp>
        <p:nvSpPr>
          <p:cNvPr id="5" name="文本占位符 4"/>
          <p:cNvSpPr>
            <a:spLocks noGrp="1"/>
          </p:cNvSpPr>
          <p:nvPr>
            <p:ph type="body" idx="14"/>
          </p:nvPr>
        </p:nvSpPr>
        <p:spPr>
          <a:xfrm>
            <a:off x="2678113" y="2474913"/>
            <a:ext cx="6292850" cy="63976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rgbClr val="191919"/>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三、</a:t>
            </a:r>
            <a:r>
              <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国际PaaS产品的特色功能</a:t>
            </a:r>
            <a:endPar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6" name="文本占位符 5"/>
          <p:cNvSpPr>
            <a:spLocks noGrp="1"/>
          </p:cNvSpPr>
          <p:nvPr>
            <p:ph type="body" idx="15"/>
          </p:nvPr>
        </p:nvSpPr>
        <p:spPr>
          <a:xfrm>
            <a:off x="2319338" y="3205163"/>
            <a:ext cx="6651625" cy="63976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1" i="0" u="none" strike="noStrike" kern="200" cap="none" spc="100" normalizeH="0" baseline="0" noProof="0" smtClean="0">
                <a:ln>
                  <a:noFill/>
                </a:ln>
                <a:solidFill>
                  <a:srgbClr val="00B1B9"/>
                </a:solidFill>
                <a:effectLst/>
                <a:uLnTx/>
                <a:uFillTx/>
                <a:latin typeface="FZLanTingHeiS-R-GB" pitchFamily="2" charset="-122"/>
                <a:ea typeface="FZLanTingHeiS-R-GB" pitchFamily="2" charset="-122"/>
                <a:cs typeface="方正兰亭黑简体" pitchFamily="2" charset="-122"/>
                <a:sym typeface="微软雅黑" panose="020B0503020204020204" pitchFamily="34" charset="-122"/>
              </a:rPr>
              <a:t>四、</a:t>
            </a:r>
            <a:r>
              <a:rPr kumimoji="0" lang="zh-CN" altLang="en-US" sz="1800" b="1" i="0" u="none" strike="noStrike" kern="200" cap="none" spc="100" normalizeH="0" baseline="0" noProof="0" smtClean="0">
                <a:ln>
                  <a:noFill/>
                </a:ln>
                <a:solidFill>
                  <a:srgbClr val="00B1B9"/>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rPr>
              <a:t>国内PaaS产品的竞争格局</a:t>
            </a:r>
            <a:endParaRPr kumimoji="0" lang="zh-CN" altLang="en-US" sz="1800" b="1" i="0" u="none" strike="noStrike" kern="200" cap="none" spc="100" normalizeH="0" baseline="0" noProof="0" smtClean="0">
              <a:ln>
                <a:noFill/>
              </a:ln>
              <a:solidFill>
                <a:srgbClr val="00B1B9"/>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国内PaaS产品的竞争格局</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vert="horz" wrap="square" lIns="91440" tIns="45720" rIns="91440" bIns="45720" numCol="1" anchor="ctr" anchorCtr="0" compatLnSpc="1">
            <a:normAutofit/>
          </a:bodyPr>
          <a:lstStyle/>
          <a:p>
            <a:pPr marL="0" marR="0" lvl="0" indent="0" algn="l" defTabSz="457200" rtl="0" eaLnBrk="0" fontAlgn="base" latinLnBrk="0" hangingPunct="0">
              <a:lnSpc>
                <a:spcPct val="100000"/>
              </a:lnSpc>
              <a:spcBef>
                <a:spcPts val="1000"/>
              </a:spcBef>
              <a:spcAft>
                <a:spcPct val="0"/>
              </a:spcAft>
              <a:buClrTx/>
              <a:buSzTx/>
              <a:buFontTx/>
              <a:buNone/>
              <a:defRPr/>
            </a:pPr>
            <a:r>
              <a:rPr kumimoji="0"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项目成本</a:t>
            </a:r>
            <a:endParaRPr kumimoji="0"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sp>
        <p:nvSpPr>
          <p:cNvPr id="4" name="文本框 3"/>
          <p:cNvSpPr txBox="1"/>
          <p:nvPr/>
        </p:nvSpPr>
        <p:spPr>
          <a:xfrm>
            <a:off x="257693" y="1076508"/>
            <a:ext cx="793034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投入项目的时间、人力、物力等成本分析</a:t>
            </a:r>
            <a:endPar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nvGrpSpPr>
          <p:cNvPr id="8" name="组合 7"/>
          <p:cNvGrpSpPr/>
          <p:nvPr/>
        </p:nvGrpSpPr>
        <p:grpSpPr>
          <a:xfrm>
            <a:off x="6076950" y="1597025"/>
            <a:ext cx="2460625" cy="2682875"/>
            <a:chOff x="6502400" y="1407028"/>
            <a:chExt cx="4749800" cy="4749624"/>
          </a:xfrm>
        </p:grpSpPr>
        <p:grpSp>
          <p:nvGrpSpPr>
            <p:cNvPr id="33798" name="任意多边形 35"/>
            <p:cNvGrpSpPr/>
            <p:nvPr/>
          </p:nvGrpSpPr>
          <p:grpSpPr>
            <a:xfrm>
              <a:off x="6808193" y="1793797"/>
              <a:ext cx="4120010" cy="3979813"/>
              <a:chOff x="6235700" y="1816100"/>
              <a:chExt cx="2133600" cy="2247900"/>
            </a:xfrm>
          </p:grpSpPr>
          <p:pic>
            <p:nvPicPr>
              <p:cNvPr id="33802" name="任意多边形 35"/>
              <p:cNvPicPr/>
              <p:nvPr/>
            </p:nvPicPr>
            <p:blipFill>
              <a:blip r:embed="rId1"/>
              <a:stretch>
                <a:fillRect/>
              </a:stretch>
            </p:blipFill>
            <p:spPr>
              <a:xfrm>
                <a:off x="6235700" y="1816100"/>
                <a:ext cx="2133600" cy="2247900"/>
              </a:xfrm>
              <a:prstGeom prst="rect">
                <a:avLst/>
              </a:prstGeom>
              <a:noFill/>
              <a:ln w="9525">
                <a:noFill/>
              </a:ln>
            </p:spPr>
          </p:pic>
          <p:sp>
            <p:nvSpPr>
              <p:cNvPr id="33803" name="Text Box 6"/>
              <p:cNvSpPr txBox="1"/>
              <p:nvPr/>
            </p:nvSpPr>
            <p:spPr>
              <a:xfrm>
                <a:off x="6234156" y="1816839"/>
                <a:ext cx="2137428" cy="2253694"/>
              </a:xfrm>
              <a:prstGeom prst="rect">
                <a:avLst/>
              </a:prstGeom>
              <a:noFill/>
              <a:ln w="9525">
                <a:noFill/>
              </a:ln>
            </p:spPr>
            <p:txBody>
              <a:bodyPr anchor="ctr"/>
              <a:p>
                <a:pPr algn="ct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10" name="Arc 3"/>
            <p:cNvSpPr/>
            <p:nvPr/>
          </p:nvSpPr>
          <p:spPr>
            <a:xfrm>
              <a:off x="6502400" y="1423891"/>
              <a:ext cx="4734479" cy="4732761"/>
            </a:xfrm>
            <a:prstGeom prst="arc">
              <a:avLst>
                <a:gd name="adj1" fmla="val 20125963"/>
                <a:gd name="adj2" fmla="val 20857199"/>
              </a:avLst>
            </a:prstGeom>
            <a:noFill/>
            <a:ln w="571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sz="1800" b="0" i="0" u="none" strike="noStrike" kern="1200" cap="none" spc="0" normalizeH="0" baseline="0" noProof="0">
                <a:ln>
                  <a:noFill/>
                </a:ln>
                <a:solidFill>
                  <a:schemeClr val="lt1"/>
                </a:solidFill>
                <a:effectLst/>
                <a:uLnTx/>
                <a:uFillTx/>
                <a:latin typeface="+mn-lt"/>
                <a:ea typeface="+mn-ea"/>
                <a:cs typeface="+mn-cs"/>
                <a:sym typeface="Calibri" panose="020F0502020204030204" pitchFamily="34" charset="0"/>
              </a:endParaRPr>
            </a:p>
          </p:txBody>
        </p:sp>
        <p:sp>
          <p:nvSpPr>
            <p:cNvPr id="11" name="Arc 4"/>
            <p:cNvSpPr/>
            <p:nvPr/>
          </p:nvSpPr>
          <p:spPr>
            <a:xfrm>
              <a:off x="6517723" y="1423891"/>
              <a:ext cx="4734477" cy="4732761"/>
            </a:xfrm>
            <a:prstGeom prst="arc">
              <a:avLst>
                <a:gd name="adj1" fmla="val 21351872"/>
                <a:gd name="adj2" fmla="val 3708306"/>
              </a:avLst>
            </a:pr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sz="1800" b="0" i="0" u="none" strike="noStrike" kern="1200" cap="none" spc="0" normalizeH="0" baseline="0" noProof="0">
                <a:ln>
                  <a:noFill/>
                </a:ln>
                <a:solidFill>
                  <a:schemeClr val="lt1"/>
                </a:solidFill>
                <a:effectLst/>
                <a:uLnTx/>
                <a:uFillTx/>
                <a:latin typeface="+mn-lt"/>
                <a:ea typeface="+mn-ea"/>
                <a:cs typeface="+mn-cs"/>
                <a:sym typeface="Calibri" panose="020F0502020204030204" pitchFamily="34" charset="0"/>
              </a:endParaRPr>
            </a:p>
          </p:txBody>
        </p:sp>
        <p:sp>
          <p:nvSpPr>
            <p:cNvPr id="12" name="Arc 5"/>
            <p:cNvSpPr/>
            <p:nvPr/>
          </p:nvSpPr>
          <p:spPr>
            <a:xfrm>
              <a:off x="6502400" y="1407028"/>
              <a:ext cx="4734479" cy="4732761"/>
            </a:xfrm>
            <a:prstGeom prst="arc">
              <a:avLst>
                <a:gd name="adj1" fmla="val 19281250"/>
                <a:gd name="adj2" fmla="val 19714970"/>
              </a:avLst>
            </a:prstGeom>
            <a:noFill/>
            <a:ln w="5715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sz="1800" b="0" i="0" u="none" strike="noStrike" kern="1200" cap="none" spc="0" normalizeH="0" baseline="0" noProof="0">
                <a:ln>
                  <a:noFill/>
                </a:ln>
                <a:solidFill>
                  <a:schemeClr val="lt1"/>
                </a:solidFill>
                <a:effectLst/>
                <a:uLnTx/>
                <a:uFillTx/>
                <a:latin typeface="+mn-lt"/>
                <a:ea typeface="+mn-ea"/>
                <a:cs typeface="+mn-cs"/>
                <a:sym typeface="Calibri" panose="020F0502020204030204" pitchFamily="34"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000000"/>
                                          </p:val>
                                        </p:tav>
                                        <p:tav tm="100000">
                                          <p:val>
                                            <p:strVal val="#ppt_w"/>
                                          </p:val>
                                        </p:tav>
                                      </p:tavLst>
                                    </p:anim>
                                    <p:anim calcmode="lin" valueType="num">
                                      <p:cBhvr>
                                        <p:cTn id="8" dur="1000" fill="hold"/>
                                        <p:tgtEl>
                                          <p:spTgt spid="8"/>
                                        </p:tgtEl>
                                        <p:attrNameLst>
                                          <p:attrName>ppt_h</p:attrName>
                                        </p:attrNameLst>
                                      </p:cBhvr>
                                      <p:tavLst>
                                        <p:tav tm="0">
                                          <p:val>
                                            <p:fltVal val="0.000000"/>
                                          </p:val>
                                        </p:tav>
                                        <p:tav tm="100000">
                                          <p:val>
                                            <p:strVal val="#ppt_h"/>
                                          </p:val>
                                        </p:tav>
                                      </p:tavLst>
                                    </p:anim>
                                    <p:anim calcmode="lin" valueType="num">
                                      <p:cBhvr>
                                        <p:cTn id="9" dur="1000" fill="hold"/>
                                        <p:tgtEl>
                                          <p:spTgt spid="8"/>
                                        </p:tgtEl>
                                        <p:attrNameLst>
                                          <p:attrName>style.rotation</p:attrName>
                                        </p:attrNameLst>
                                      </p:cBhvr>
                                      <p:tavLst>
                                        <p:tav tm="0">
                                          <p:val>
                                            <p:fltVal val="90.000000"/>
                                          </p:val>
                                        </p:tav>
                                        <p:tav tm="100000">
                                          <p:val>
                                            <p:fltVal val="0.00000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2"/>
          </p:nvPr>
        </p:nvSpPr>
        <p:spPr>
          <a:xfrm>
            <a:off x="3387725" y="1012825"/>
            <a:ext cx="5556250" cy="639763"/>
          </a:xfrm>
        </p:spPr>
        <p:txBody>
          <a:bodyPr vert="horz" wrap="square" lIns="91440" tIns="45720" rIns="91440" bIns="45720" numCol="1" anchor="t" anchorCtr="0" compatLnSpc="1">
            <a:no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1" i="0" u="none" strike="noStrike" kern="200" cap="none" spc="100" normalizeH="0" baseline="0" noProof="0" smtClean="0">
                <a:ln>
                  <a:noFill/>
                </a:ln>
                <a:solidFill>
                  <a:srgbClr val="00B1B9"/>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一、</a:t>
            </a:r>
            <a:r>
              <a:rPr kumimoji="0" lang="zh-CN" altLang="en-US" sz="1800" b="1" i="0" u="none" strike="noStrike" kern="200" cap="none" spc="100" normalizeH="0" baseline="0" noProof="0" smtClean="0">
                <a:ln>
                  <a:noFill/>
                </a:ln>
                <a:solidFill>
                  <a:srgbClr val="00B1B9"/>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内容梗概</a:t>
            </a:r>
            <a:endParaRPr kumimoji="0" lang="en-US" altLang="zh-CN" sz="1800" b="1" i="0" u="none" strike="noStrike" kern="200" cap="none" spc="100" normalizeH="0" baseline="0" noProof="0" smtClean="0">
              <a:ln>
                <a:noFill/>
              </a:ln>
              <a:solidFill>
                <a:srgbClr val="00B1B9"/>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3" name="文本占位符 2"/>
          <p:cNvSpPr>
            <a:spLocks noGrp="1"/>
          </p:cNvSpPr>
          <p:nvPr>
            <p:ph type="body" idx="13"/>
          </p:nvPr>
        </p:nvSpPr>
        <p:spPr>
          <a:xfrm>
            <a:off x="3035300" y="1743075"/>
            <a:ext cx="5908675" cy="641350"/>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rgbClr val="000000"/>
                </a:solidFill>
                <a:effectLst/>
                <a:uLnTx/>
                <a:uFillTx/>
                <a:latin typeface="FZLanTingHeiS-R-GB" pitchFamily="2" charset="-122"/>
                <a:ea typeface="FZLanTingHeiS-R-GB" pitchFamily="2" charset="-122"/>
                <a:cs typeface="方正兰亭黑简体" pitchFamily="2" charset="-122"/>
                <a:sym typeface="微软雅黑" panose="020B0503020204020204" pitchFamily="34" charset="-122"/>
              </a:rPr>
              <a:t>二、</a:t>
            </a:r>
            <a:r>
              <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rPr>
              <a:t>PaaS产品的基本功能</a:t>
            </a:r>
            <a:endPar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endParaRPr>
          </a:p>
        </p:txBody>
      </p:sp>
      <p:sp>
        <p:nvSpPr>
          <p:cNvPr id="5" name="文本占位符 4"/>
          <p:cNvSpPr>
            <a:spLocks noGrp="1"/>
          </p:cNvSpPr>
          <p:nvPr>
            <p:ph type="body" idx="14"/>
          </p:nvPr>
        </p:nvSpPr>
        <p:spPr>
          <a:xfrm>
            <a:off x="2678113" y="2474913"/>
            <a:ext cx="6292850" cy="63976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rgbClr val="191919"/>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三、</a:t>
            </a:r>
            <a:r>
              <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国际PaaS产品的特色功能</a:t>
            </a:r>
            <a:endPar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6" name="文本占位符 5"/>
          <p:cNvSpPr>
            <a:spLocks noGrp="1"/>
          </p:cNvSpPr>
          <p:nvPr>
            <p:ph type="body" idx="15"/>
          </p:nvPr>
        </p:nvSpPr>
        <p:spPr>
          <a:xfrm>
            <a:off x="2319338" y="3205163"/>
            <a:ext cx="6651625" cy="63976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rgbClr val="000000"/>
                </a:solidFill>
                <a:effectLst/>
                <a:uLnTx/>
                <a:uFillTx/>
                <a:latin typeface="FZLanTingHeiS-R-GB" pitchFamily="2" charset="-122"/>
                <a:ea typeface="FZLanTingHeiS-R-GB" pitchFamily="2" charset="-122"/>
                <a:cs typeface="方正兰亭黑简体" pitchFamily="2" charset="-122"/>
                <a:sym typeface="微软雅黑" panose="020B0503020204020204" pitchFamily="34" charset="-122"/>
              </a:rPr>
              <a:t>四、</a:t>
            </a:r>
            <a:r>
              <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rPr>
              <a:t>国内PaaS产品的竞争格局</a:t>
            </a:r>
            <a:endPar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投资收益分析</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numCol="1" anchor="ctr">
            <a:normAutofit/>
          </a:bodyPr>
          <a:lstStyle/>
          <a:p>
            <a:pPr marL="0" marR="0" lvl="0" indent="0" algn="l" defTabSz="457200" rtl="0" eaLnBrk="0" fontAlgn="base" latinLnBrk="0" hangingPunct="0">
              <a:lnSpc>
                <a:spcPct val="100000"/>
              </a:lnSpc>
              <a:spcBef>
                <a:spcPts val="1000"/>
              </a:spcBef>
              <a:spcAft>
                <a:spcPct val="0"/>
              </a:spcAft>
              <a:buClrTx/>
              <a:buSzTx/>
              <a:buFontTx/>
              <a:buNone/>
              <a:defRPr/>
            </a:pPr>
            <a:r>
              <a:rPr kumimoji="0" lang="zh-CN" altLang="en-US" sz="1800" b="1" i="0" u="none" strike="noStrike" kern="200" cap="none" spc="100" normalizeH="0" baseline="0" noProof="0" dirty="0">
                <a:ln>
                  <a:noFill/>
                </a:ln>
                <a:solidFill>
                  <a:schemeClr val="accent1">
                    <a:lumMod val="50000"/>
                  </a:schemeClr>
                </a:solidFill>
                <a:effectLst/>
                <a:uLnTx/>
                <a:uFillTx/>
                <a:latin typeface="方正兰亭黑简体" pitchFamily="2" charset="-122"/>
                <a:ea typeface="方正兰亭黑简体" pitchFamily="2" charset="-122"/>
                <a:cs typeface="方正兰亭黑简体" pitchFamily="2" charset="-122"/>
                <a:sym typeface="微软雅黑" panose="020B0503020204020204" pitchFamily="34" charset="-122"/>
              </a:rPr>
              <a:t>效益分析</a:t>
            </a:r>
            <a:endParaRPr kumimoji="0" lang="zh-CN" altLang="en-US" sz="1800" b="1" i="0" u="none" strike="noStrike" kern="200" cap="none" spc="100" normalizeH="0" baseline="0" noProof="0" dirty="0">
              <a:ln>
                <a:noFill/>
              </a:ln>
              <a:solidFill>
                <a:schemeClr val="accent1">
                  <a:lumMod val="50000"/>
                </a:schemeClr>
              </a:solidFill>
              <a:effectLst/>
              <a:uLnTx/>
              <a:uFillTx/>
              <a:latin typeface="方正兰亭黑简体" pitchFamily="2" charset="-122"/>
              <a:ea typeface="方正兰亭黑简体" pitchFamily="2" charset="-122"/>
              <a:cs typeface="方正兰亭黑简体" pitchFamily="2" charset="-122"/>
              <a:sym typeface="微软雅黑" panose="020B0503020204020204" pitchFamily="34" charset="-122"/>
            </a:endParaRPr>
          </a:p>
        </p:txBody>
      </p:sp>
      <p:sp>
        <p:nvSpPr>
          <p:cNvPr id="4" name="文本框 3"/>
          <p:cNvSpPr txBox="1"/>
          <p:nvPr/>
        </p:nvSpPr>
        <p:spPr>
          <a:xfrm>
            <a:off x="257693" y="1076508"/>
            <a:ext cx="793034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对项目产生的经济效益进行统计分析</a:t>
            </a:r>
            <a:endPar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投资收益分析</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vert="horz" wrap="square" lIns="91440" tIns="45720" rIns="91440" bIns="45720" numCol="1" anchor="ctr" anchorCtr="0" compatLnSpc="1">
            <a:normAutofit/>
          </a:bodyPr>
          <a:lstStyle/>
          <a:p>
            <a:pPr marL="0" marR="0" lvl="0" indent="0" algn="l" defTabSz="457200" rtl="0" eaLnBrk="0" fontAlgn="base" latinLnBrk="0" hangingPunct="0">
              <a:lnSpc>
                <a:spcPct val="100000"/>
              </a:lnSpc>
              <a:spcBef>
                <a:spcPts val="1000"/>
              </a:spcBef>
              <a:spcAft>
                <a:spcPct val="0"/>
              </a:spcAft>
              <a:buClrTx/>
              <a:buSzTx/>
              <a:buFontTx/>
              <a:buNone/>
              <a:defRPr/>
            </a:pPr>
            <a:r>
              <a:rPr kumimoji="0" lang="zh-CN" altLang="en-US" sz="1800" b="0" i="0" u="none" strike="noStrike" kern="200" cap="none" spc="100" normalizeH="0" baseline="0" noProof="0" smtClean="0">
                <a:ln>
                  <a:noFill/>
                </a:ln>
                <a:solidFill>
                  <a:srgbClr val="7C7C7C"/>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rPr>
              <a:t>对投资收益进行分析，作为是否立项的决策依据。</a:t>
            </a:r>
            <a:endParaRPr kumimoji="0" lang="zh-CN" altLang="en-US" sz="1800" b="0" i="0" u="none" strike="noStrike" kern="200" cap="none" spc="100" normalizeH="0" baseline="0" noProof="0" smtClean="0">
              <a:ln>
                <a:noFill/>
              </a:ln>
              <a:solidFill>
                <a:srgbClr val="7C7C7C"/>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标题 1"/>
          <p:cNvSpPr txBox="1"/>
          <p:nvPr/>
        </p:nvSpPr>
        <p:spPr>
          <a:xfrm>
            <a:off x="992188" y="471488"/>
            <a:ext cx="4856162" cy="204787"/>
          </a:xfrm>
          <a:prstGeom prst="rect">
            <a:avLst/>
          </a:prstGeom>
          <a:noFill/>
          <a:ln w="9525">
            <a:noFill/>
          </a:ln>
        </p:spPr>
        <p:txBody>
          <a:bodyPr lIns="0" tIns="0" rIns="0" bIns="0"/>
          <a:p>
            <a:pPr eaLnBrk="1" hangingPunct="1"/>
            <a:r>
              <a:rPr lang="zh-CN" altLang="en-US" sz="1200" dirty="0">
                <a:solidFill>
                  <a:srgbClr val="00B1B9"/>
                </a:solidFill>
                <a:latin typeface="方正兰亭黑简体" pitchFamily="2" charset="-122"/>
                <a:ea typeface="方正兰亭黑简体" pitchFamily="2" charset="-122"/>
              </a:rPr>
              <a:t>提示：本页为常用图标库，图标可根据需要调整颜色及大小</a:t>
            </a:r>
            <a:endParaRPr lang="en-US" altLang="zh-CN" sz="1200" dirty="0">
              <a:solidFill>
                <a:srgbClr val="00B1B9"/>
              </a:solidFill>
              <a:latin typeface="方正兰亭黑简体" pitchFamily="2" charset="-122"/>
              <a:ea typeface="方正兰亭黑简体" pitchFamily="2" charset="-122"/>
            </a:endParaRPr>
          </a:p>
        </p:txBody>
      </p:sp>
      <p:sp>
        <p:nvSpPr>
          <p:cNvPr id="80" name="AutoShape 11"/>
          <p:cNvSpPr>
            <a:spLocks noChangeArrowheads="1"/>
          </p:cNvSpPr>
          <p:nvPr/>
        </p:nvSpPr>
        <p:spPr bwMode="auto">
          <a:xfrm>
            <a:off x="4429125" y="1582738"/>
            <a:ext cx="203200" cy="201613"/>
          </a:xfrm>
          <a:custGeom>
            <a:avLst/>
            <a:gdLst>
              <a:gd name="T0" fmla="*/ 21142 w 21263"/>
              <a:gd name="T1" fmla="*/ 2570 h 21266"/>
              <a:gd name="T2" fmla="*/ 19207 w 21263"/>
              <a:gd name="T3" fmla="*/ 574 h 21266"/>
              <a:gd name="T4" fmla="*/ 18240 w 21263"/>
              <a:gd name="T5" fmla="*/ 574 h 21266"/>
              <a:gd name="T6" fmla="*/ 18079 w 21263"/>
              <a:gd name="T7" fmla="*/ 1118 h 21266"/>
              <a:gd name="T8" fmla="*/ 17596 w 21263"/>
              <a:gd name="T9" fmla="*/ 1300 h 21266"/>
              <a:gd name="T10" fmla="*/ 17596 w 21263"/>
              <a:gd name="T11" fmla="*/ 1300 h 21266"/>
              <a:gd name="T12" fmla="*/ 12760 w 21263"/>
              <a:gd name="T13" fmla="*/ 6745 h 21266"/>
              <a:gd name="T14" fmla="*/ 12437 w 21263"/>
              <a:gd name="T15" fmla="*/ 8197 h 21266"/>
              <a:gd name="T16" fmla="*/ 12921 w 21263"/>
              <a:gd name="T17" fmla="*/ 8742 h 21266"/>
              <a:gd name="T18" fmla="*/ 12921 w 21263"/>
              <a:gd name="T19" fmla="*/ 8742 h 21266"/>
              <a:gd name="T20" fmla="*/ 13082 w 21263"/>
              <a:gd name="T21" fmla="*/ 8923 h 21266"/>
              <a:gd name="T22" fmla="*/ 11954 w 21263"/>
              <a:gd name="T23" fmla="*/ 10012 h 21266"/>
              <a:gd name="T24" fmla="*/ 8407 w 21263"/>
              <a:gd name="T25" fmla="*/ 6019 h 21266"/>
              <a:gd name="T26" fmla="*/ 7279 w 21263"/>
              <a:gd name="T27" fmla="*/ 1481 h 21266"/>
              <a:gd name="T28" fmla="*/ 3088 w 21263"/>
              <a:gd name="T29" fmla="*/ 211 h 21266"/>
              <a:gd name="T30" fmla="*/ 5506 w 21263"/>
              <a:gd name="T31" fmla="*/ 2933 h 21266"/>
              <a:gd name="T32" fmla="*/ 4861 w 21263"/>
              <a:gd name="T33" fmla="*/ 5474 h 21266"/>
              <a:gd name="T34" fmla="*/ 2604 w 21263"/>
              <a:gd name="T35" fmla="*/ 6200 h 21266"/>
              <a:gd name="T36" fmla="*/ 187 w 21263"/>
              <a:gd name="T37" fmla="*/ 3478 h 21266"/>
              <a:gd name="T38" fmla="*/ 1315 w 21263"/>
              <a:gd name="T39" fmla="*/ 8197 h 21266"/>
              <a:gd name="T40" fmla="*/ 5506 w 21263"/>
              <a:gd name="T41" fmla="*/ 9286 h 21266"/>
              <a:gd name="T42" fmla="*/ 5667 w 21263"/>
              <a:gd name="T43" fmla="*/ 9286 h 21266"/>
              <a:gd name="T44" fmla="*/ 9052 w 21263"/>
              <a:gd name="T45" fmla="*/ 13279 h 21266"/>
              <a:gd name="T46" fmla="*/ 5828 w 21263"/>
              <a:gd name="T47" fmla="*/ 17091 h 21266"/>
              <a:gd name="T48" fmla="*/ 5506 w 21263"/>
              <a:gd name="T49" fmla="*/ 16910 h 21266"/>
              <a:gd name="T50" fmla="*/ 4700 w 21263"/>
              <a:gd name="T51" fmla="*/ 17636 h 21266"/>
              <a:gd name="T52" fmla="*/ 3088 w 21263"/>
              <a:gd name="T53" fmla="*/ 20540 h 21266"/>
              <a:gd name="T54" fmla="*/ 3410 w 21263"/>
              <a:gd name="T55" fmla="*/ 20903 h 21266"/>
              <a:gd name="T56" fmla="*/ 5990 w 21263"/>
              <a:gd name="T57" fmla="*/ 19088 h 21266"/>
              <a:gd name="T58" fmla="*/ 6634 w 21263"/>
              <a:gd name="T59" fmla="*/ 17999 h 21266"/>
              <a:gd name="T60" fmla="*/ 6473 w 21263"/>
              <a:gd name="T61" fmla="*/ 17817 h 21266"/>
              <a:gd name="T62" fmla="*/ 9858 w 21263"/>
              <a:gd name="T63" fmla="*/ 14187 h 21266"/>
              <a:gd name="T64" fmla="*/ 15500 w 21263"/>
              <a:gd name="T65" fmla="*/ 20540 h 21266"/>
              <a:gd name="T66" fmla="*/ 16951 w 21263"/>
              <a:gd name="T67" fmla="*/ 21266 h 21266"/>
              <a:gd name="T68" fmla="*/ 18402 w 21263"/>
              <a:gd name="T69" fmla="*/ 20540 h 21266"/>
              <a:gd name="T70" fmla="*/ 18402 w 21263"/>
              <a:gd name="T71" fmla="*/ 17273 h 21266"/>
              <a:gd name="T72" fmla="*/ 12760 w 21263"/>
              <a:gd name="T73" fmla="*/ 10920 h 21266"/>
              <a:gd name="T74" fmla="*/ 13727 w 21263"/>
              <a:gd name="T75" fmla="*/ 9831 h 21266"/>
              <a:gd name="T76" fmla="*/ 14210 w 21263"/>
              <a:gd name="T77" fmla="*/ 10375 h 21266"/>
              <a:gd name="T78" fmla="*/ 15500 w 21263"/>
              <a:gd name="T79" fmla="*/ 10012 h 21266"/>
              <a:gd name="T80" fmla="*/ 20336 w 21263"/>
              <a:gd name="T81" fmla="*/ 4385 h 21266"/>
              <a:gd name="T82" fmla="*/ 20336 w 21263"/>
              <a:gd name="T83" fmla="*/ 4385 h 21266"/>
              <a:gd name="T84" fmla="*/ 20336 w 21263"/>
              <a:gd name="T85" fmla="*/ 4385 h 21266"/>
              <a:gd name="T86" fmla="*/ 20497 w 21263"/>
              <a:gd name="T87" fmla="*/ 3841 h 21266"/>
              <a:gd name="T88" fmla="*/ 21142 w 21263"/>
              <a:gd name="T89" fmla="*/ 3659 h 21266"/>
              <a:gd name="T90" fmla="*/ 21142 w 21263"/>
              <a:gd name="T91" fmla="*/ 2570 h 21266"/>
              <a:gd name="T92" fmla="*/ 17112 w 21263"/>
              <a:gd name="T93" fmla="*/ 18362 h 21266"/>
              <a:gd name="T94" fmla="*/ 17918 w 21263"/>
              <a:gd name="T95" fmla="*/ 19269 h 21266"/>
              <a:gd name="T96" fmla="*/ 17112 w 21263"/>
              <a:gd name="T97" fmla="*/ 20177 h 21266"/>
              <a:gd name="T98" fmla="*/ 16306 w 21263"/>
              <a:gd name="T99" fmla="*/ 19269 h 21266"/>
              <a:gd name="T100" fmla="*/ 17112 w 21263"/>
              <a:gd name="T101" fmla="*/ 18362 h 21266"/>
              <a:gd name="T102" fmla="*/ 14372 w 21263"/>
              <a:gd name="T103" fmla="*/ 7108 h 21266"/>
              <a:gd name="T104" fmla="*/ 14049 w 21263"/>
              <a:gd name="T105" fmla="*/ 6745 h 21266"/>
              <a:gd name="T106" fmla="*/ 17757 w 21263"/>
              <a:gd name="T107" fmla="*/ 2752 h 21266"/>
              <a:gd name="T108" fmla="*/ 18079 w 21263"/>
              <a:gd name="T109" fmla="*/ 3115 h 21266"/>
              <a:gd name="T110" fmla="*/ 14372 w 21263"/>
              <a:gd name="T111" fmla="*/ 7108 h 21266"/>
              <a:gd name="T112" fmla="*/ 15500 w 21263"/>
              <a:gd name="T113" fmla="*/ 8379 h 21266"/>
              <a:gd name="T114" fmla="*/ 15178 w 21263"/>
              <a:gd name="T115" fmla="*/ 8197 h 21266"/>
              <a:gd name="T116" fmla="*/ 18885 w 21263"/>
              <a:gd name="T117" fmla="*/ 4022 h 21266"/>
              <a:gd name="T118" fmla="*/ 19207 w 21263"/>
              <a:gd name="T119" fmla="*/ 4385 h 21266"/>
              <a:gd name="T120" fmla="*/ 15500 w 21263"/>
              <a:gd name="T121" fmla="*/ 8379 h 21266"/>
              <a:gd name="T122" fmla="*/ 15500 w 21263"/>
              <a:gd name="T123" fmla="*/ 8379 h 2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63" h="21266">
                <a:moveTo>
                  <a:pt x="21142" y="2570"/>
                </a:moveTo>
                <a:cubicBezTo>
                  <a:pt x="19207" y="574"/>
                  <a:pt x="19207" y="574"/>
                  <a:pt x="19207" y="574"/>
                </a:cubicBezTo>
                <a:cubicBezTo>
                  <a:pt x="18885" y="211"/>
                  <a:pt x="18563" y="211"/>
                  <a:pt x="18240" y="574"/>
                </a:cubicBezTo>
                <a:cubicBezTo>
                  <a:pt x="18079" y="755"/>
                  <a:pt x="18079" y="937"/>
                  <a:pt x="18079" y="1118"/>
                </a:cubicBezTo>
                <a:cubicBezTo>
                  <a:pt x="17918" y="1118"/>
                  <a:pt x="17757" y="1118"/>
                  <a:pt x="17596" y="1300"/>
                </a:cubicBezTo>
                <a:cubicBezTo>
                  <a:pt x="17596" y="1300"/>
                  <a:pt x="17596" y="1300"/>
                  <a:pt x="17596" y="1300"/>
                </a:cubicBezTo>
                <a:cubicBezTo>
                  <a:pt x="12760" y="6745"/>
                  <a:pt x="12760" y="6745"/>
                  <a:pt x="12760" y="6745"/>
                </a:cubicBezTo>
                <a:cubicBezTo>
                  <a:pt x="12760" y="7290"/>
                  <a:pt x="12599" y="7834"/>
                  <a:pt x="12437" y="8197"/>
                </a:cubicBezTo>
                <a:cubicBezTo>
                  <a:pt x="12921" y="8742"/>
                  <a:pt x="12921" y="8742"/>
                  <a:pt x="12921" y="8742"/>
                </a:cubicBezTo>
                <a:cubicBezTo>
                  <a:pt x="12921" y="8742"/>
                  <a:pt x="12921" y="8742"/>
                  <a:pt x="12921" y="8742"/>
                </a:cubicBezTo>
                <a:cubicBezTo>
                  <a:pt x="13082" y="8923"/>
                  <a:pt x="13082" y="8923"/>
                  <a:pt x="13082" y="8923"/>
                </a:cubicBezTo>
                <a:cubicBezTo>
                  <a:pt x="11954" y="10012"/>
                  <a:pt x="11954" y="10012"/>
                  <a:pt x="11954" y="10012"/>
                </a:cubicBezTo>
                <a:cubicBezTo>
                  <a:pt x="8407" y="6019"/>
                  <a:pt x="8407" y="6019"/>
                  <a:pt x="8407" y="6019"/>
                </a:cubicBezTo>
                <a:cubicBezTo>
                  <a:pt x="8730" y="4385"/>
                  <a:pt x="8407" y="2752"/>
                  <a:pt x="7279" y="1481"/>
                </a:cubicBezTo>
                <a:cubicBezTo>
                  <a:pt x="6151" y="211"/>
                  <a:pt x="4539" y="-334"/>
                  <a:pt x="3088" y="211"/>
                </a:cubicBezTo>
                <a:cubicBezTo>
                  <a:pt x="5506" y="2933"/>
                  <a:pt x="5506" y="2933"/>
                  <a:pt x="5506" y="2933"/>
                </a:cubicBezTo>
                <a:cubicBezTo>
                  <a:pt x="4861" y="5474"/>
                  <a:pt x="4861" y="5474"/>
                  <a:pt x="4861" y="5474"/>
                </a:cubicBezTo>
                <a:cubicBezTo>
                  <a:pt x="2604" y="6200"/>
                  <a:pt x="2604" y="6200"/>
                  <a:pt x="2604" y="6200"/>
                </a:cubicBezTo>
                <a:cubicBezTo>
                  <a:pt x="187" y="3478"/>
                  <a:pt x="187" y="3478"/>
                  <a:pt x="187" y="3478"/>
                </a:cubicBezTo>
                <a:cubicBezTo>
                  <a:pt x="-297" y="5111"/>
                  <a:pt x="187" y="6927"/>
                  <a:pt x="1315" y="8197"/>
                </a:cubicBezTo>
                <a:cubicBezTo>
                  <a:pt x="2443" y="9468"/>
                  <a:pt x="4055" y="9831"/>
                  <a:pt x="5506" y="9286"/>
                </a:cubicBezTo>
                <a:cubicBezTo>
                  <a:pt x="5667" y="9286"/>
                  <a:pt x="5667" y="9286"/>
                  <a:pt x="5667" y="9286"/>
                </a:cubicBezTo>
                <a:cubicBezTo>
                  <a:pt x="9052" y="13279"/>
                  <a:pt x="9052" y="13279"/>
                  <a:pt x="9052" y="13279"/>
                </a:cubicBezTo>
                <a:cubicBezTo>
                  <a:pt x="5828" y="17091"/>
                  <a:pt x="5828" y="17091"/>
                  <a:pt x="5828" y="17091"/>
                </a:cubicBezTo>
                <a:cubicBezTo>
                  <a:pt x="5506" y="16910"/>
                  <a:pt x="5506" y="16910"/>
                  <a:pt x="5506" y="16910"/>
                </a:cubicBezTo>
                <a:cubicBezTo>
                  <a:pt x="4700" y="17636"/>
                  <a:pt x="4700" y="17636"/>
                  <a:pt x="4700" y="17636"/>
                </a:cubicBezTo>
                <a:cubicBezTo>
                  <a:pt x="3088" y="20540"/>
                  <a:pt x="3088" y="20540"/>
                  <a:pt x="3088" y="20540"/>
                </a:cubicBezTo>
                <a:cubicBezTo>
                  <a:pt x="3410" y="20903"/>
                  <a:pt x="3410" y="20903"/>
                  <a:pt x="3410" y="20903"/>
                </a:cubicBezTo>
                <a:cubicBezTo>
                  <a:pt x="5990" y="19088"/>
                  <a:pt x="5990" y="19088"/>
                  <a:pt x="5990" y="19088"/>
                </a:cubicBezTo>
                <a:cubicBezTo>
                  <a:pt x="6634" y="17999"/>
                  <a:pt x="6634" y="17999"/>
                  <a:pt x="6634" y="17999"/>
                </a:cubicBezTo>
                <a:cubicBezTo>
                  <a:pt x="6473" y="17817"/>
                  <a:pt x="6473" y="17817"/>
                  <a:pt x="6473" y="17817"/>
                </a:cubicBezTo>
                <a:cubicBezTo>
                  <a:pt x="9858" y="14187"/>
                  <a:pt x="9858" y="14187"/>
                  <a:pt x="9858" y="14187"/>
                </a:cubicBezTo>
                <a:cubicBezTo>
                  <a:pt x="15500" y="20540"/>
                  <a:pt x="15500" y="20540"/>
                  <a:pt x="15500" y="20540"/>
                </a:cubicBezTo>
                <a:cubicBezTo>
                  <a:pt x="15984" y="20903"/>
                  <a:pt x="16467" y="21266"/>
                  <a:pt x="16951" y="21266"/>
                </a:cubicBezTo>
                <a:cubicBezTo>
                  <a:pt x="17434" y="21266"/>
                  <a:pt x="17918" y="20903"/>
                  <a:pt x="18402" y="20540"/>
                </a:cubicBezTo>
                <a:cubicBezTo>
                  <a:pt x="19207" y="19632"/>
                  <a:pt x="19207" y="18180"/>
                  <a:pt x="18402" y="17273"/>
                </a:cubicBezTo>
                <a:cubicBezTo>
                  <a:pt x="12760" y="10920"/>
                  <a:pt x="12760" y="10920"/>
                  <a:pt x="12760" y="10920"/>
                </a:cubicBezTo>
                <a:cubicBezTo>
                  <a:pt x="13727" y="9831"/>
                  <a:pt x="13727" y="9831"/>
                  <a:pt x="13727" y="9831"/>
                </a:cubicBezTo>
                <a:cubicBezTo>
                  <a:pt x="14210" y="10375"/>
                  <a:pt x="14210" y="10375"/>
                  <a:pt x="14210" y="10375"/>
                </a:cubicBezTo>
                <a:cubicBezTo>
                  <a:pt x="14533" y="10012"/>
                  <a:pt x="15016" y="9831"/>
                  <a:pt x="15500" y="10012"/>
                </a:cubicBezTo>
                <a:cubicBezTo>
                  <a:pt x="20336" y="4385"/>
                  <a:pt x="20336" y="4385"/>
                  <a:pt x="20336" y="4385"/>
                </a:cubicBezTo>
                <a:cubicBezTo>
                  <a:pt x="20336" y="4385"/>
                  <a:pt x="20336" y="4385"/>
                  <a:pt x="20336" y="4385"/>
                </a:cubicBezTo>
                <a:cubicBezTo>
                  <a:pt x="20336" y="4385"/>
                  <a:pt x="20336" y="4385"/>
                  <a:pt x="20336" y="4385"/>
                </a:cubicBezTo>
                <a:cubicBezTo>
                  <a:pt x="20497" y="4204"/>
                  <a:pt x="20497" y="4022"/>
                  <a:pt x="20497" y="3841"/>
                </a:cubicBezTo>
                <a:cubicBezTo>
                  <a:pt x="20658" y="4022"/>
                  <a:pt x="20981" y="3841"/>
                  <a:pt x="21142" y="3659"/>
                </a:cubicBezTo>
                <a:cubicBezTo>
                  <a:pt x="21303" y="3478"/>
                  <a:pt x="21303" y="2933"/>
                  <a:pt x="21142" y="2570"/>
                </a:cubicBezTo>
                <a:close/>
                <a:moveTo>
                  <a:pt x="17112" y="18362"/>
                </a:moveTo>
                <a:cubicBezTo>
                  <a:pt x="17596" y="18362"/>
                  <a:pt x="17918" y="18906"/>
                  <a:pt x="17918" y="19269"/>
                </a:cubicBezTo>
                <a:cubicBezTo>
                  <a:pt x="17918" y="19814"/>
                  <a:pt x="17596" y="20177"/>
                  <a:pt x="17112" y="20177"/>
                </a:cubicBezTo>
                <a:cubicBezTo>
                  <a:pt x="16628" y="20177"/>
                  <a:pt x="16306" y="19814"/>
                  <a:pt x="16306" y="19269"/>
                </a:cubicBezTo>
                <a:cubicBezTo>
                  <a:pt x="16306" y="18906"/>
                  <a:pt x="16628" y="18362"/>
                  <a:pt x="17112" y="18362"/>
                </a:cubicBezTo>
                <a:close/>
                <a:moveTo>
                  <a:pt x="14372" y="7108"/>
                </a:moveTo>
                <a:cubicBezTo>
                  <a:pt x="14049" y="6745"/>
                  <a:pt x="14049" y="6745"/>
                  <a:pt x="14049" y="6745"/>
                </a:cubicBezTo>
                <a:cubicBezTo>
                  <a:pt x="17757" y="2752"/>
                  <a:pt x="17757" y="2752"/>
                  <a:pt x="17757" y="2752"/>
                </a:cubicBezTo>
                <a:cubicBezTo>
                  <a:pt x="18079" y="3115"/>
                  <a:pt x="18079" y="3115"/>
                  <a:pt x="18079" y="3115"/>
                </a:cubicBezTo>
                <a:lnTo>
                  <a:pt x="14372" y="7108"/>
                </a:lnTo>
                <a:close/>
                <a:moveTo>
                  <a:pt x="15500" y="8379"/>
                </a:moveTo>
                <a:cubicBezTo>
                  <a:pt x="15178" y="8197"/>
                  <a:pt x="15178" y="8197"/>
                  <a:pt x="15178" y="8197"/>
                </a:cubicBezTo>
                <a:cubicBezTo>
                  <a:pt x="18885" y="4022"/>
                  <a:pt x="18885" y="4022"/>
                  <a:pt x="18885" y="4022"/>
                </a:cubicBezTo>
                <a:cubicBezTo>
                  <a:pt x="19207" y="4385"/>
                  <a:pt x="19207" y="4385"/>
                  <a:pt x="19207" y="4385"/>
                </a:cubicBezTo>
                <a:lnTo>
                  <a:pt x="15500" y="8379"/>
                </a:lnTo>
                <a:close/>
                <a:moveTo>
                  <a:pt x="15500" y="8379"/>
                </a:moveTo>
              </a:path>
            </a:pathLst>
          </a:custGeom>
          <a:solidFill>
            <a:srgbClr val="3AA7F9"/>
          </a:solidFill>
          <a:ln>
            <a:noFill/>
          </a:ln>
        </p:spPr>
        <p:txBody>
          <a:bodyPr lIns="0" tIns="0" rIns="0" bIns="0"/>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81" name="AutoShape 27"/>
          <p:cNvSpPr>
            <a:spLocks noChangeArrowheads="1"/>
          </p:cNvSpPr>
          <p:nvPr/>
        </p:nvSpPr>
        <p:spPr bwMode="auto">
          <a:xfrm>
            <a:off x="2190750" y="1890713"/>
            <a:ext cx="142875" cy="158750"/>
          </a:xfrm>
          <a:custGeom>
            <a:avLst/>
            <a:gdLst>
              <a:gd name="T0" fmla="*/ 2007 w 20931"/>
              <a:gd name="T1" fmla="*/ 1880 h 20973"/>
              <a:gd name="T2" fmla="*/ 2007 w 20931"/>
              <a:gd name="T3" fmla="*/ 11330 h 20973"/>
              <a:gd name="T4" fmla="*/ 8697 w 20931"/>
              <a:gd name="T5" fmla="*/ 13066 h 20973"/>
              <a:gd name="T6" fmla="*/ 10800 w 20931"/>
              <a:gd name="T7" fmla="*/ 15187 h 20973"/>
              <a:gd name="T8" fmla="*/ 13667 w 20931"/>
              <a:gd name="T9" fmla="*/ 14609 h 20973"/>
              <a:gd name="T10" fmla="*/ 13667 w 20931"/>
              <a:gd name="T11" fmla="*/ 17309 h 20973"/>
              <a:gd name="T12" fmla="*/ 14432 w 20931"/>
              <a:gd name="T13" fmla="*/ 18080 h 20973"/>
              <a:gd name="T14" fmla="*/ 16917 w 20931"/>
              <a:gd name="T15" fmla="*/ 18080 h 20973"/>
              <a:gd name="T16" fmla="*/ 16917 w 20931"/>
              <a:gd name="T17" fmla="*/ 20973 h 20973"/>
              <a:gd name="T18" fmla="*/ 20931 w 20931"/>
              <a:gd name="T19" fmla="*/ 20973 h 20973"/>
              <a:gd name="T20" fmla="*/ 20931 w 20931"/>
              <a:gd name="T21" fmla="*/ 16923 h 20973"/>
              <a:gd name="T22" fmla="*/ 12903 w 20931"/>
              <a:gd name="T23" fmla="*/ 8823 h 20973"/>
              <a:gd name="T24" fmla="*/ 11373 w 20931"/>
              <a:gd name="T25" fmla="*/ 1880 h 20973"/>
              <a:gd name="T26" fmla="*/ 2007 w 20931"/>
              <a:gd name="T27" fmla="*/ 1880 h 20973"/>
              <a:gd name="T28" fmla="*/ 2581 w 20931"/>
              <a:gd name="T29" fmla="*/ 9594 h 20973"/>
              <a:gd name="T30" fmla="*/ 3345 w 20931"/>
              <a:gd name="T31" fmla="*/ 3230 h 20973"/>
              <a:gd name="T32" fmla="*/ 9462 w 20931"/>
              <a:gd name="T33" fmla="*/ 2652 h 20973"/>
              <a:gd name="T34" fmla="*/ 2581 w 20931"/>
              <a:gd name="T35" fmla="*/ 9594 h 20973"/>
              <a:gd name="T36" fmla="*/ 2581 w 20931"/>
              <a:gd name="T37" fmla="*/ 9594 h 20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31" h="20973">
                <a:moveTo>
                  <a:pt x="2007" y="1880"/>
                </a:moveTo>
                <a:cubicBezTo>
                  <a:pt x="-669" y="4580"/>
                  <a:pt x="-669" y="8823"/>
                  <a:pt x="2007" y="11330"/>
                </a:cubicBezTo>
                <a:cubicBezTo>
                  <a:pt x="3727" y="13259"/>
                  <a:pt x="6404" y="13837"/>
                  <a:pt x="8697" y="13066"/>
                </a:cubicBezTo>
                <a:cubicBezTo>
                  <a:pt x="10800" y="15187"/>
                  <a:pt x="10800" y="15187"/>
                  <a:pt x="10800" y="15187"/>
                </a:cubicBezTo>
                <a:cubicBezTo>
                  <a:pt x="10800" y="15187"/>
                  <a:pt x="12712" y="13644"/>
                  <a:pt x="13667" y="14609"/>
                </a:cubicBezTo>
                <a:cubicBezTo>
                  <a:pt x="14432" y="15380"/>
                  <a:pt x="13858" y="16537"/>
                  <a:pt x="13667" y="17309"/>
                </a:cubicBezTo>
                <a:cubicBezTo>
                  <a:pt x="13476" y="17694"/>
                  <a:pt x="13285" y="18466"/>
                  <a:pt x="14432" y="18080"/>
                </a:cubicBezTo>
                <a:cubicBezTo>
                  <a:pt x="14814" y="17887"/>
                  <a:pt x="16152" y="17116"/>
                  <a:pt x="16917" y="18080"/>
                </a:cubicBezTo>
                <a:cubicBezTo>
                  <a:pt x="17873" y="19044"/>
                  <a:pt x="16917" y="20973"/>
                  <a:pt x="16917" y="20973"/>
                </a:cubicBezTo>
                <a:cubicBezTo>
                  <a:pt x="20931" y="20973"/>
                  <a:pt x="20931" y="20973"/>
                  <a:pt x="20931" y="20973"/>
                </a:cubicBezTo>
                <a:cubicBezTo>
                  <a:pt x="20931" y="16923"/>
                  <a:pt x="20931" y="16923"/>
                  <a:pt x="20931" y="16923"/>
                </a:cubicBezTo>
                <a:cubicBezTo>
                  <a:pt x="12903" y="8823"/>
                  <a:pt x="12903" y="8823"/>
                  <a:pt x="12903" y="8823"/>
                </a:cubicBezTo>
                <a:cubicBezTo>
                  <a:pt x="13667" y="6509"/>
                  <a:pt x="13094" y="3809"/>
                  <a:pt x="11373" y="1880"/>
                </a:cubicBezTo>
                <a:cubicBezTo>
                  <a:pt x="8697" y="-627"/>
                  <a:pt x="4492" y="-627"/>
                  <a:pt x="2007" y="1880"/>
                </a:cubicBezTo>
                <a:close/>
                <a:moveTo>
                  <a:pt x="2581" y="9594"/>
                </a:moveTo>
                <a:cubicBezTo>
                  <a:pt x="1434" y="7666"/>
                  <a:pt x="1625" y="4966"/>
                  <a:pt x="3345" y="3230"/>
                </a:cubicBezTo>
                <a:cubicBezTo>
                  <a:pt x="4874" y="1494"/>
                  <a:pt x="7550" y="1302"/>
                  <a:pt x="9462" y="2652"/>
                </a:cubicBezTo>
                <a:lnTo>
                  <a:pt x="2581" y="9594"/>
                </a:lnTo>
                <a:close/>
                <a:moveTo>
                  <a:pt x="2581" y="9594"/>
                </a:moveTo>
              </a:path>
            </a:pathLst>
          </a:custGeom>
          <a:solidFill>
            <a:srgbClr val="3AA7F9"/>
          </a:solidFill>
          <a:ln>
            <a:noFill/>
          </a:ln>
        </p:spPr>
        <p:txBody>
          <a:bodyPr lIns="0" tIns="0" rIns="0" bIns="0"/>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grpSp>
        <p:nvGrpSpPr>
          <p:cNvPr id="82" name="组合 81"/>
          <p:cNvGrpSpPr/>
          <p:nvPr/>
        </p:nvGrpSpPr>
        <p:grpSpPr>
          <a:xfrm>
            <a:off x="1394180" y="997286"/>
            <a:ext cx="151069" cy="176048"/>
            <a:chOff x="6111874" y="2451735"/>
            <a:chExt cx="355600" cy="412750"/>
          </a:xfrm>
          <a:solidFill>
            <a:srgbClr val="3AA7F9"/>
          </a:solidFill>
        </p:grpSpPr>
        <p:sp>
          <p:nvSpPr>
            <p:cNvPr id="83" name="Rectangle 33"/>
            <p:cNvSpPr>
              <a:spLocks noChangeArrowheads="1"/>
            </p:cNvSpPr>
            <p:nvPr/>
          </p:nvSpPr>
          <p:spPr bwMode="auto">
            <a:xfrm>
              <a:off x="6310629" y="2532380"/>
              <a:ext cx="58420" cy="332105"/>
            </a:xfrm>
            <a:prstGeom prst="rect">
              <a:avLst/>
            </a:prstGeom>
            <a:grpFill/>
            <a:ln>
              <a:noFill/>
            </a:ln>
          </p:spPr>
          <p:txBody>
            <a:bodyPr lIns="0" tIns="0" rIns="0" bIns="0"/>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s-ES" altLang="en-US" sz="29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84" name="Rectangle 34"/>
            <p:cNvSpPr>
              <a:spLocks noChangeArrowheads="1"/>
            </p:cNvSpPr>
            <p:nvPr/>
          </p:nvSpPr>
          <p:spPr bwMode="auto">
            <a:xfrm>
              <a:off x="6213474" y="2599055"/>
              <a:ext cx="59055" cy="265430"/>
            </a:xfrm>
            <a:prstGeom prst="rect">
              <a:avLst/>
            </a:prstGeom>
            <a:grpFill/>
            <a:ln>
              <a:noFill/>
            </a:ln>
          </p:spPr>
          <p:txBody>
            <a:bodyPr lIns="0" tIns="0" rIns="0" bIns="0"/>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s-ES" altLang="en-US" sz="29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85" name="Rectangle 35"/>
            <p:cNvSpPr>
              <a:spLocks noChangeArrowheads="1"/>
            </p:cNvSpPr>
            <p:nvPr/>
          </p:nvSpPr>
          <p:spPr bwMode="auto">
            <a:xfrm>
              <a:off x="6111874" y="2651760"/>
              <a:ext cx="62230" cy="212725"/>
            </a:xfrm>
            <a:prstGeom prst="rect">
              <a:avLst/>
            </a:prstGeom>
            <a:grpFill/>
            <a:ln>
              <a:noFill/>
            </a:ln>
          </p:spPr>
          <p:txBody>
            <a:bodyPr lIns="0" tIns="0" rIns="0" bIns="0"/>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s-ES" altLang="en-US" sz="29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86" name="Rectangle 36"/>
            <p:cNvSpPr>
              <a:spLocks noChangeArrowheads="1"/>
            </p:cNvSpPr>
            <p:nvPr/>
          </p:nvSpPr>
          <p:spPr bwMode="auto">
            <a:xfrm>
              <a:off x="6407149" y="2451735"/>
              <a:ext cx="60325" cy="412750"/>
            </a:xfrm>
            <a:prstGeom prst="rect">
              <a:avLst/>
            </a:prstGeom>
            <a:grpFill/>
            <a:ln>
              <a:noFill/>
            </a:ln>
          </p:spPr>
          <p:txBody>
            <a:bodyPr lIns="0" tIns="0" rIns="0" bIns="0"/>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s-ES" altLang="en-US" sz="29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grpSp>
      <p:grpSp>
        <p:nvGrpSpPr>
          <p:cNvPr id="87" name="Group 126"/>
          <p:cNvGrpSpPr/>
          <p:nvPr/>
        </p:nvGrpSpPr>
        <p:grpSpPr>
          <a:xfrm>
            <a:off x="2550106" y="1880332"/>
            <a:ext cx="146610" cy="180514"/>
            <a:chOff x="1985963" y="2894013"/>
            <a:chExt cx="468313" cy="511175"/>
          </a:xfrm>
          <a:solidFill>
            <a:srgbClr val="3AA7F9"/>
          </a:solidFill>
        </p:grpSpPr>
        <p:sp>
          <p:nvSpPr>
            <p:cNvPr id="88" name="Freeform 91"/>
            <p:cNvSpPr>
              <a:spLocks noEditPoints="1"/>
            </p:cNvSpPr>
            <p:nvPr/>
          </p:nvSpPr>
          <p:spPr bwMode="auto">
            <a:xfrm>
              <a:off x="1985963" y="3041650"/>
              <a:ext cx="468313" cy="295275"/>
            </a:xfrm>
            <a:custGeom>
              <a:avLst/>
              <a:gdLst>
                <a:gd name="T0" fmla="*/ 188 w 221"/>
                <a:gd name="T1" fmla="*/ 11 h 139"/>
                <a:gd name="T2" fmla="*/ 182 w 221"/>
                <a:gd name="T3" fmla="*/ 11 h 139"/>
                <a:gd name="T4" fmla="*/ 180 w 221"/>
                <a:gd name="T5" fmla="*/ 10 h 139"/>
                <a:gd name="T6" fmla="*/ 180 w 221"/>
                <a:gd name="T7" fmla="*/ 5 h 139"/>
                <a:gd name="T8" fmla="*/ 175 w 221"/>
                <a:gd name="T9" fmla="*/ 0 h 139"/>
                <a:gd name="T10" fmla="*/ 2 w 221"/>
                <a:gd name="T11" fmla="*/ 0 h 139"/>
                <a:gd name="T12" fmla="*/ 0 w 221"/>
                <a:gd name="T13" fmla="*/ 3 h 139"/>
                <a:gd name="T14" fmla="*/ 0 w 221"/>
                <a:gd name="T15" fmla="*/ 64 h 139"/>
                <a:gd name="T16" fmla="*/ 74 w 221"/>
                <a:gd name="T17" fmla="*/ 139 h 139"/>
                <a:gd name="T18" fmla="*/ 105 w 221"/>
                <a:gd name="T19" fmla="*/ 139 h 139"/>
                <a:gd name="T20" fmla="*/ 175 w 221"/>
                <a:gd name="T21" fmla="*/ 91 h 139"/>
                <a:gd name="T22" fmla="*/ 178 w 221"/>
                <a:gd name="T23" fmla="*/ 90 h 139"/>
                <a:gd name="T24" fmla="*/ 188 w 221"/>
                <a:gd name="T25" fmla="*/ 91 h 139"/>
                <a:gd name="T26" fmla="*/ 221 w 221"/>
                <a:gd name="T27" fmla="*/ 58 h 139"/>
                <a:gd name="T28" fmla="*/ 221 w 221"/>
                <a:gd name="T29" fmla="*/ 44 h 139"/>
                <a:gd name="T30" fmla="*/ 188 w 221"/>
                <a:gd name="T31" fmla="*/ 11 h 139"/>
                <a:gd name="T32" fmla="*/ 207 w 221"/>
                <a:gd name="T33" fmla="*/ 58 h 139"/>
                <a:gd name="T34" fmla="*/ 188 w 221"/>
                <a:gd name="T35" fmla="*/ 77 h 139"/>
                <a:gd name="T36" fmla="*/ 182 w 221"/>
                <a:gd name="T37" fmla="*/ 76 h 139"/>
                <a:gd name="T38" fmla="*/ 179 w 221"/>
                <a:gd name="T39" fmla="*/ 73 h 139"/>
                <a:gd name="T40" fmla="*/ 180 w 221"/>
                <a:gd name="T41" fmla="*/ 64 h 139"/>
                <a:gd name="T42" fmla="*/ 180 w 221"/>
                <a:gd name="T43" fmla="*/ 28 h 139"/>
                <a:gd name="T44" fmla="*/ 182 w 221"/>
                <a:gd name="T45" fmla="*/ 26 h 139"/>
                <a:gd name="T46" fmla="*/ 188 w 221"/>
                <a:gd name="T47" fmla="*/ 25 h 139"/>
                <a:gd name="T48" fmla="*/ 207 w 221"/>
                <a:gd name="T49" fmla="*/ 44 h 139"/>
                <a:gd name="T50" fmla="*/ 207 w 221"/>
                <a:gd name="T51" fmla="*/ 5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1" h="139">
                  <a:moveTo>
                    <a:pt x="188" y="11"/>
                  </a:moveTo>
                  <a:cubicBezTo>
                    <a:pt x="186" y="11"/>
                    <a:pt x="184" y="11"/>
                    <a:pt x="182" y="11"/>
                  </a:cubicBezTo>
                  <a:cubicBezTo>
                    <a:pt x="182" y="11"/>
                    <a:pt x="180" y="12"/>
                    <a:pt x="180" y="10"/>
                  </a:cubicBezTo>
                  <a:cubicBezTo>
                    <a:pt x="180" y="5"/>
                    <a:pt x="180" y="5"/>
                    <a:pt x="180" y="5"/>
                  </a:cubicBezTo>
                  <a:cubicBezTo>
                    <a:pt x="180" y="5"/>
                    <a:pt x="180" y="0"/>
                    <a:pt x="175" y="0"/>
                  </a:cubicBezTo>
                  <a:cubicBezTo>
                    <a:pt x="132" y="0"/>
                    <a:pt x="47" y="0"/>
                    <a:pt x="2" y="0"/>
                  </a:cubicBezTo>
                  <a:cubicBezTo>
                    <a:pt x="0" y="0"/>
                    <a:pt x="0" y="3"/>
                    <a:pt x="0" y="3"/>
                  </a:cubicBezTo>
                  <a:cubicBezTo>
                    <a:pt x="0" y="64"/>
                    <a:pt x="0" y="64"/>
                    <a:pt x="0" y="64"/>
                  </a:cubicBezTo>
                  <a:cubicBezTo>
                    <a:pt x="0" y="105"/>
                    <a:pt x="33" y="139"/>
                    <a:pt x="74" y="139"/>
                  </a:cubicBezTo>
                  <a:cubicBezTo>
                    <a:pt x="105" y="139"/>
                    <a:pt x="105" y="139"/>
                    <a:pt x="105" y="139"/>
                  </a:cubicBezTo>
                  <a:cubicBezTo>
                    <a:pt x="138" y="139"/>
                    <a:pt x="165" y="120"/>
                    <a:pt x="175" y="91"/>
                  </a:cubicBezTo>
                  <a:cubicBezTo>
                    <a:pt x="176" y="89"/>
                    <a:pt x="178" y="90"/>
                    <a:pt x="178" y="90"/>
                  </a:cubicBezTo>
                  <a:cubicBezTo>
                    <a:pt x="181" y="91"/>
                    <a:pt x="185" y="91"/>
                    <a:pt x="188" y="91"/>
                  </a:cubicBezTo>
                  <a:cubicBezTo>
                    <a:pt x="206" y="91"/>
                    <a:pt x="221" y="76"/>
                    <a:pt x="221" y="58"/>
                  </a:cubicBezTo>
                  <a:cubicBezTo>
                    <a:pt x="221" y="44"/>
                    <a:pt x="221" y="44"/>
                    <a:pt x="221" y="44"/>
                  </a:cubicBezTo>
                  <a:cubicBezTo>
                    <a:pt x="221" y="26"/>
                    <a:pt x="206" y="11"/>
                    <a:pt x="188" y="11"/>
                  </a:cubicBezTo>
                  <a:close/>
                  <a:moveTo>
                    <a:pt x="207" y="58"/>
                  </a:moveTo>
                  <a:cubicBezTo>
                    <a:pt x="207" y="69"/>
                    <a:pt x="198" y="77"/>
                    <a:pt x="188" y="77"/>
                  </a:cubicBezTo>
                  <a:cubicBezTo>
                    <a:pt x="186" y="77"/>
                    <a:pt x="184" y="77"/>
                    <a:pt x="182" y="76"/>
                  </a:cubicBezTo>
                  <a:cubicBezTo>
                    <a:pt x="181" y="76"/>
                    <a:pt x="179" y="76"/>
                    <a:pt x="179" y="73"/>
                  </a:cubicBezTo>
                  <a:cubicBezTo>
                    <a:pt x="180" y="70"/>
                    <a:pt x="180" y="68"/>
                    <a:pt x="180" y="64"/>
                  </a:cubicBezTo>
                  <a:cubicBezTo>
                    <a:pt x="180" y="28"/>
                    <a:pt x="180" y="28"/>
                    <a:pt x="180" y="28"/>
                  </a:cubicBezTo>
                  <a:cubicBezTo>
                    <a:pt x="180" y="26"/>
                    <a:pt x="181" y="26"/>
                    <a:pt x="182" y="26"/>
                  </a:cubicBezTo>
                  <a:cubicBezTo>
                    <a:pt x="184" y="25"/>
                    <a:pt x="186" y="25"/>
                    <a:pt x="188" y="25"/>
                  </a:cubicBezTo>
                  <a:cubicBezTo>
                    <a:pt x="198" y="25"/>
                    <a:pt x="207" y="33"/>
                    <a:pt x="207" y="44"/>
                  </a:cubicBezTo>
                  <a:lnTo>
                    <a:pt x="207" y="58"/>
                  </a:ln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a:ln>
                  <a:noFill/>
                </a:ln>
                <a:solidFill>
                  <a:schemeClr val="tx1">
                    <a:lumMod val="85000"/>
                    <a:lumOff val="15000"/>
                  </a:schemeClr>
                </a:solidFill>
                <a:effectLst/>
                <a:uLnTx/>
                <a:uFillTx/>
                <a:latin typeface="+mn-lt"/>
                <a:ea typeface="+mn-ea"/>
                <a:cs typeface="+mn-cs"/>
                <a:sym typeface="Calibri" panose="020F0502020204030204" pitchFamily="34" charset="0"/>
              </a:endParaRPr>
            </a:p>
          </p:txBody>
        </p:sp>
        <p:sp>
          <p:nvSpPr>
            <p:cNvPr id="89" name="Freeform 92"/>
            <p:cNvSpPr/>
            <p:nvPr/>
          </p:nvSpPr>
          <p:spPr bwMode="auto">
            <a:xfrm>
              <a:off x="2005013" y="3357563"/>
              <a:ext cx="354013" cy="47625"/>
            </a:xfrm>
            <a:custGeom>
              <a:avLst/>
              <a:gdLst>
                <a:gd name="T0" fmla="*/ 167 w 167"/>
                <a:gd name="T1" fmla="*/ 17 h 22"/>
                <a:gd name="T2" fmla="*/ 162 w 167"/>
                <a:gd name="T3" fmla="*/ 22 h 22"/>
                <a:gd name="T4" fmla="*/ 5 w 167"/>
                <a:gd name="T5" fmla="*/ 22 h 22"/>
                <a:gd name="T6" fmla="*/ 0 w 167"/>
                <a:gd name="T7" fmla="*/ 17 h 22"/>
                <a:gd name="T8" fmla="*/ 0 w 167"/>
                <a:gd name="T9" fmla="*/ 5 h 22"/>
                <a:gd name="T10" fmla="*/ 5 w 167"/>
                <a:gd name="T11" fmla="*/ 0 h 22"/>
                <a:gd name="T12" fmla="*/ 162 w 167"/>
                <a:gd name="T13" fmla="*/ 0 h 22"/>
                <a:gd name="T14" fmla="*/ 167 w 167"/>
                <a:gd name="T15" fmla="*/ 5 h 22"/>
                <a:gd name="T16" fmla="*/ 167 w 167"/>
                <a:gd name="T1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2">
                  <a:moveTo>
                    <a:pt x="167" y="17"/>
                  </a:moveTo>
                  <a:cubicBezTo>
                    <a:pt x="167" y="19"/>
                    <a:pt x="165" y="22"/>
                    <a:pt x="162" y="22"/>
                  </a:cubicBezTo>
                  <a:cubicBezTo>
                    <a:pt x="5" y="22"/>
                    <a:pt x="5" y="22"/>
                    <a:pt x="5" y="22"/>
                  </a:cubicBezTo>
                  <a:cubicBezTo>
                    <a:pt x="2" y="22"/>
                    <a:pt x="0" y="19"/>
                    <a:pt x="0" y="17"/>
                  </a:cubicBezTo>
                  <a:cubicBezTo>
                    <a:pt x="0" y="5"/>
                    <a:pt x="0" y="5"/>
                    <a:pt x="0" y="5"/>
                  </a:cubicBezTo>
                  <a:cubicBezTo>
                    <a:pt x="0" y="2"/>
                    <a:pt x="2" y="0"/>
                    <a:pt x="5" y="0"/>
                  </a:cubicBezTo>
                  <a:cubicBezTo>
                    <a:pt x="162" y="0"/>
                    <a:pt x="162" y="0"/>
                    <a:pt x="162" y="0"/>
                  </a:cubicBezTo>
                  <a:cubicBezTo>
                    <a:pt x="165" y="0"/>
                    <a:pt x="167" y="2"/>
                    <a:pt x="167" y="5"/>
                  </a:cubicBezTo>
                  <a:cubicBezTo>
                    <a:pt x="167" y="17"/>
                    <a:pt x="167" y="17"/>
                    <a:pt x="167" y="17"/>
                  </a:cubicBez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a:ln>
                  <a:noFill/>
                </a:ln>
                <a:solidFill>
                  <a:schemeClr val="tx1">
                    <a:lumMod val="85000"/>
                    <a:lumOff val="15000"/>
                  </a:schemeClr>
                </a:solidFill>
                <a:effectLst/>
                <a:uLnTx/>
                <a:uFillTx/>
                <a:latin typeface="+mn-lt"/>
                <a:ea typeface="+mn-ea"/>
                <a:cs typeface="+mn-cs"/>
                <a:sym typeface="Calibri" panose="020F0502020204030204" pitchFamily="34" charset="0"/>
              </a:endParaRPr>
            </a:p>
          </p:txBody>
        </p:sp>
        <p:sp>
          <p:nvSpPr>
            <p:cNvPr id="90" name="Freeform 93"/>
            <p:cNvSpPr/>
            <p:nvPr/>
          </p:nvSpPr>
          <p:spPr bwMode="auto">
            <a:xfrm>
              <a:off x="2103438" y="2906713"/>
              <a:ext cx="57150" cy="109538"/>
            </a:xfrm>
            <a:custGeom>
              <a:avLst/>
              <a:gdLst>
                <a:gd name="T0" fmla="*/ 9 w 27"/>
                <a:gd name="T1" fmla="*/ 52 h 52"/>
                <a:gd name="T2" fmla="*/ 6 w 27"/>
                <a:gd name="T3" fmla="*/ 52 h 52"/>
                <a:gd name="T4" fmla="*/ 1 w 27"/>
                <a:gd name="T5" fmla="*/ 44 h 52"/>
                <a:gd name="T6" fmla="*/ 10 w 27"/>
                <a:gd name="T7" fmla="*/ 34 h 52"/>
                <a:gd name="T8" fmla="*/ 16 w 27"/>
                <a:gd name="T9" fmla="*/ 29 h 52"/>
                <a:gd name="T10" fmla="*/ 16 w 27"/>
                <a:gd name="T11" fmla="*/ 29 h 52"/>
                <a:gd name="T12" fmla="*/ 9 w 27"/>
                <a:gd name="T13" fmla="*/ 20 h 52"/>
                <a:gd name="T14" fmla="*/ 0 w 27"/>
                <a:gd name="T15" fmla="*/ 9 h 52"/>
                <a:gd name="T16" fmla="*/ 5 w 27"/>
                <a:gd name="T17" fmla="*/ 1 h 52"/>
                <a:gd name="T18" fmla="*/ 12 w 27"/>
                <a:gd name="T19" fmla="*/ 2 h 52"/>
                <a:gd name="T20" fmla="*/ 11 w 27"/>
                <a:gd name="T21" fmla="*/ 7 h 52"/>
                <a:gd name="T22" fmla="*/ 9 w 27"/>
                <a:gd name="T23" fmla="*/ 9 h 52"/>
                <a:gd name="T24" fmla="*/ 15 w 27"/>
                <a:gd name="T25" fmla="*/ 15 h 52"/>
                <a:gd name="T26" fmla="*/ 25 w 27"/>
                <a:gd name="T27" fmla="*/ 31 h 52"/>
                <a:gd name="T28" fmla="*/ 16 w 27"/>
                <a:gd name="T29" fmla="*/ 40 h 52"/>
                <a:gd name="T30" fmla="*/ 10 w 27"/>
                <a:gd name="T31" fmla="*/ 44 h 52"/>
                <a:gd name="T32" fmla="*/ 12 w 27"/>
                <a:gd name="T33" fmla="*/ 46 h 52"/>
                <a:gd name="T34" fmla="*/ 13 w 27"/>
                <a:gd name="T35" fmla="*/ 51 h 52"/>
                <a:gd name="T36" fmla="*/ 9 w 27"/>
                <a:gd name="T3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52">
                  <a:moveTo>
                    <a:pt x="9" y="52"/>
                  </a:moveTo>
                  <a:cubicBezTo>
                    <a:pt x="8" y="52"/>
                    <a:pt x="7" y="52"/>
                    <a:pt x="6" y="52"/>
                  </a:cubicBezTo>
                  <a:cubicBezTo>
                    <a:pt x="3" y="49"/>
                    <a:pt x="1" y="47"/>
                    <a:pt x="1" y="44"/>
                  </a:cubicBezTo>
                  <a:cubicBezTo>
                    <a:pt x="1" y="40"/>
                    <a:pt x="6" y="37"/>
                    <a:pt x="10" y="34"/>
                  </a:cubicBezTo>
                  <a:cubicBezTo>
                    <a:pt x="12" y="33"/>
                    <a:pt x="15" y="31"/>
                    <a:pt x="16" y="29"/>
                  </a:cubicBezTo>
                  <a:cubicBezTo>
                    <a:pt x="16" y="29"/>
                    <a:pt x="16" y="29"/>
                    <a:pt x="16" y="29"/>
                  </a:cubicBezTo>
                  <a:cubicBezTo>
                    <a:pt x="17" y="26"/>
                    <a:pt x="14" y="24"/>
                    <a:pt x="9" y="20"/>
                  </a:cubicBezTo>
                  <a:cubicBezTo>
                    <a:pt x="4" y="17"/>
                    <a:pt x="0" y="13"/>
                    <a:pt x="0" y="9"/>
                  </a:cubicBezTo>
                  <a:cubicBezTo>
                    <a:pt x="0" y="6"/>
                    <a:pt x="2" y="3"/>
                    <a:pt x="5" y="1"/>
                  </a:cubicBezTo>
                  <a:cubicBezTo>
                    <a:pt x="7" y="0"/>
                    <a:pt x="10" y="0"/>
                    <a:pt x="12" y="2"/>
                  </a:cubicBezTo>
                  <a:cubicBezTo>
                    <a:pt x="14" y="3"/>
                    <a:pt x="14" y="6"/>
                    <a:pt x="11" y="7"/>
                  </a:cubicBezTo>
                  <a:cubicBezTo>
                    <a:pt x="10" y="8"/>
                    <a:pt x="9" y="8"/>
                    <a:pt x="9" y="9"/>
                  </a:cubicBezTo>
                  <a:cubicBezTo>
                    <a:pt x="9" y="10"/>
                    <a:pt x="13" y="13"/>
                    <a:pt x="15" y="15"/>
                  </a:cubicBezTo>
                  <a:cubicBezTo>
                    <a:pt x="21" y="19"/>
                    <a:pt x="27" y="24"/>
                    <a:pt x="25" y="31"/>
                  </a:cubicBezTo>
                  <a:cubicBezTo>
                    <a:pt x="24" y="35"/>
                    <a:pt x="20" y="37"/>
                    <a:pt x="16" y="40"/>
                  </a:cubicBezTo>
                  <a:cubicBezTo>
                    <a:pt x="14" y="41"/>
                    <a:pt x="10" y="43"/>
                    <a:pt x="10" y="44"/>
                  </a:cubicBezTo>
                  <a:cubicBezTo>
                    <a:pt x="10" y="44"/>
                    <a:pt x="11" y="45"/>
                    <a:pt x="12" y="46"/>
                  </a:cubicBezTo>
                  <a:cubicBezTo>
                    <a:pt x="14" y="47"/>
                    <a:pt x="15" y="50"/>
                    <a:pt x="13" y="51"/>
                  </a:cubicBezTo>
                  <a:cubicBezTo>
                    <a:pt x="12" y="52"/>
                    <a:pt x="10" y="52"/>
                    <a:pt x="9" y="52"/>
                  </a:cubicBez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a:ln>
                  <a:noFill/>
                </a:ln>
                <a:solidFill>
                  <a:schemeClr val="tx1">
                    <a:lumMod val="85000"/>
                    <a:lumOff val="15000"/>
                  </a:schemeClr>
                </a:solidFill>
                <a:effectLst/>
                <a:uLnTx/>
                <a:uFillTx/>
                <a:latin typeface="+mn-lt"/>
                <a:ea typeface="+mn-ea"/>
                <a:cs typeface="+mn-cs"/>
                <a:sym typeface="Calibri" panose="020F0502020204030204" pitchFamily="34" charset="0"/>
              </a:endParaRPr>
            </a:p>
          </p:txBody>
        </p:sp>
        <p:sp>
          <p:nvSpPr>
            <p:cNvPr id="91" name="Freeform 94"/>
            <p:cNvSpPr/>
            <p:nvPr/>
          </p:nvSpPr>
          <p:spPr bwMode="auto">
            <a:xfrm>
              <a:off x="2195513" y="2894013"/>
              <a:ext cx="60325" cy="112713"/>
            </a:xfrm>
            <a:custGeom>
              <a:avLst/>
              <a:gdLst>
                <a:gd name="T0" fmla="*/ 10 w 28"/>
                <a:gd name="T1" fmla="*/ 53 h 53"/>
                <a:gd name="T2" fmla="*/ 6 w 28"/>
                <a:gd name="T3" fmla="*/ 52 h 53"/>
                <a:gd name="T4" fmla="*/ 1 w 28"/>
                <a:gd name="T5" fmla="*/ 44 h 53"/>
                <a:gd name="T6" fmla="*/ 10 w 28"/>
                <a:gd name="T7" fmla="*/ 34 h 53"/>
                <a:gd name="T8" fmla="*/ 16 w 28"/>
                <a:gd name="T9" fmla="*/ 29 h 53"/>
                <a:gd name="T10" fmla="*/ 16 w 28"/>
                <a:gd name="T11" fmla="*/ 29 h 53"/>
                <a:gd name="T12" fmla="*/ 9 w 28"/>
                <a:gd name="T13" fmla="*/ 20 h 53"/>
                <a:gd name="T14" fmla="*/ 0 w 28"/>
                <a:gd name="T15" fmla="*/ 9 h 53"/>
                <a:gd name="T16" fmla="*/ 6 w 28"/>
                <a:gd name="T17" fmla="*/ 1 h 53"/>
                <a:gd name="T18" fmla="*/ 13 w 28"/>
                <a:gd name="T19" fmla="*/ 2 h 53"/>
                <a:gd name="T20" fmla="*/ 12 w 28"/>
                <a:gd name="T21" fmla="*/ 7 h 53"/>
                <a:gd name="T22" fmla="*/ 10 w 28"/>
                <a:gd name="T23" fmla="*/ 9 h 53"/>
                <a:gd name="T24" fmla="*/ 16 w 28"/>
                <a:gd name="T25" fmla="*/ 15 h 53"/>
                <a:gd name="T26" fmla="*/ 26 w 28"/>
                <a:gd name="T27" fmla="*/ 31 h 53"/>
                <a:gd name="T28" fmla="*/ 16 w 28"/>
                <a:gd name="T29" fmla="*/ 40 h 53"/>
                <a:gd name="T30" fmla="*/ 11 w 28"/>
                <a:gd name="T31" fmla="*/ 44 h 53"/>
                <a:gd name="T32" fmla="*/ 13 w 28"/>
                <a:gd name="T33" fmla="*/ 46 h 53"/>
                <a:gd name="T34" fmla="*/ 13 w 28"/>
                <a:gd name="T35" fmla="*/ 51 h 53"/>
                <a:gd name="T36" fmla="*/ 10 w 28"/>
                <a:gd name="T3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53">
                  <a:moveTo>
                    <a:pt x="10" y="53"/>
                  </a:moveTo>
                  <a:cubicBezTo>
                    <a:pt x="8" y="53"/>
                    <a:pt x="7" y="52"/>
                    <a:pt x="6" y="52"/>
                  </a:cubicBezTo>
                  <a:cubicBezTo>
                    <a:pt x="3" y="49"/>
                    <a:pt x="1" y="47"/>
                    <a:pt x="1" y="44"/>
                  </a:cubicBezTo>
                  <a:cubicBezTo>
                    <a:pt x="1" y="40"/>
                    <a:pt x="6" y="37"/>
                    <a:pt x="10" y="34"/>
                  </a:cubicBezTo>
                  <a:cubicBezTo>
                    <a:pt x="13" y="33"/>
                    <a:pt x="16" y="31"/>
                    <a:pt x="16" y="29"/>
                  </a:cubicBezTo>
                  <a:cubicBezTo>
                    <a:pt x="16" y="29"/>
                    <a:pt x="16" y="29"/>
                    <a:pt x="16" y="29"/>
                  </a:cubicBezTo>
                  <a:cubicBezTo>
                    <a:pt x="17" y="27"/>
                    <a:pt x="14" y="24"/>
                    <a:pt x="9" y="20"/>
                  </a:cubicBezTo>
                  <a:cubicBezTo>
                    <a:pt x="5" y="17"/>
                    <a:pt x="0" y="13"/>
                    <a:pt x="0" y="9"/>
                  </a:cubicBezTo>
                  <a:cubicBezTo>
                    <a:pt x="0" y="6"/>
                    <a:pt x="2" y="4"/>
                    <a:pt x="6" y="1"/>
                  </a:cubicBezTo>
                  <a:cubicBezTo>
                    <a:pt x="8" y="0"/>
                    <a:pt x="11" y="0"/>
                    <a:pt x="13" y="2"/>
                  </a:cubicBezTo>
                  <a:cubicBezTo>
                    <a:pt x="14" y="3"/>
                    <a:pt x="14" y="6"/>
                    <a:pt x="12" y="7"/>
                  </a:cubicBezTo>
                  <a:cubicBezTo>
                    <a:pt x="11" y="8"/>
                    <a:pt x="10" y="9"/>
                    <a:pt x="10" y="9"/>
                  </a:cubicBezTo>
                  <a:cubicBezTo>
                    <a:pt x="10" y="10"/>
                    <a:pt x="13" y="13"/>
                    <a:pt x="16" y="15"/>
                  </a:cubicBezTo>
                  <a:cubicBezTo>
                    <a:pt x="21" y="19"/>
                    <a:pt x="28" y="24"/>
                    <a:pt x="26" y="31"/>
                  </a:cubicBezTo>
                  <a:cubicBezTo>
                    <a:pt x="25" y="35"/>
                    <a:pt x="20" y="38"/>
                    <a:pt x="16" y="40"/>
                  </a:cubicBezTo>
                  <a:cubicBezTo>
                    <a:pt x="15" y="41"/>
                    <a:pt x="11" y="44"/>
                    <a:pt x="11" y="44"/>
                  </a:cubicBezTo>
                  <a:cubicBezTo>
                    <a:pt x="11" y="44"/>
                    <a:pt x="11" y="45"/>
                    <a:pt x="13" y="46"/>
                  </a:cubicBezTo>
                  <a:cubicBezTo>
                    <a:pt x="15" y="47"/>
                    <a:pt x="15" y="50"/>
                    <a:pt x="13" y="51"/>
                  </a:cubicBezTo>
                  <a:cubicBezTo>
                    <a:pt x="12" y="52"/>
                    <a:pt x="11" y="53"/>
                    <a:pt x="10" y="53"/>
                  </a:cubicBez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a:ln>
                  <a:noFill/>
                </a:ln>
                <a:solidFill>
                  <a:schemeClr val="tx1">
                    <a:lumMod val="85000"/>
                    <a:lumOff val="15000"/>
                  </a:schemeClr>
                </a:solidFill>
                <a:effectLst/>
                <a:uLnTx/>
                <a:uFillTx/>
                <a:latin typeface="+mn-lt"/>
                <a:ea typeface="+mn-ea"/>
                <a:cs typeface="+mn-cs"/>
                <a:sym typeface="Calibri" panose="020F0502020204030204" pitchFamily="34" charset="0"/>
              </a:endParaRPr>
            </a:p>
          </p:txBody>
        </p:sp>
      </p:grpSp>
      <p:grpSp>
        <p:nvGrpSpPr>
          <p:cNvPr id="92" name="Group 1502"/>
          <p:cNvGrpSpPr/>
          <p:nvPr/>
        </p:nvGrpSpPr>
        <p:grpSpPr>
          <a:xfrm>
            <a:off x="5056704" y="1856355"/>
            <a:ext cx="205418" cy="228466"/>
            <a:chOff x="4989513" y="5064125"/>
            <a:chExt cx="339726" cy="334963"/>
          </a:xfrm>
          <a:solidFill>
            <a:srgbClr val="3AA7F9"/>
          </a:solidFill>
        </p:grpSpPr>
        <p:sp>
          <p:nvSpPr>
            <p:cNvPr id="93" name="Freeform 79"/>
            <p:cNvSpPr/>
            <p:nvPr/>
          </p:nvSpPr>
          <p:spPr bwMode="auto">
            <a:xfrm>
              <a:off x="5019676" y="5089525"/>
              <a:ext cx="309563" cy="309563"/>
            </a:xfrm>
            <a:custGeom>
              <a:avLst/>
              <a:gdLst>
                <a:gd name="T0" fmla="*/ 73 w 146"/>
                <a:gd name="T1" fmla="*/ 0 h 146"/>
                <a:gd name="T2" fmla="*/ 34 w 146"/>
                <a:gd name="T3" fmla="*/ 11 h 146"/>
                <a:gd name="T4" fmla="*/ 33 w 146"/>
                <a:gd name="T5" fmla="*/ 14 h 146"/>
                <a:gd name="T6" fmla="*/ 40 w 146"/>
                <a:gd name="T7" fmla="*/ 21 h 146"/>
                <a:gd name="T8" fmla="*/ 43 w 146"/>
                <a:gd name="T9" fmla="*/ 21 h 146"/>
                <a:gd name="T10" fmla="*/ 73 w 146"/>
                <a:gd name="T11" fmla="*/ 13 h 146"/>
                <a:gd name="T12" fmla="*/ 133 w 146"/>
                <a:gd name="T13" fmla="*/ 73 h 146"/>
                <a:gd name="T14" fmla="*/ 73 w 146"/>
                <a:gd name="T15" fmla="*/ 133 h 146"/>
                <a:gd name="T16" fmla="*/ 13 w 146"/>
                <a:gd name="T17" fmla="*/ 73 h 146"/>
                <a:gd name="T18" fmla="*/ 19 w 146"/>
                <a:gd name="T19" fmla="*/ 45 h 146"/>
                <a:gd name="T20" fmla="*/ 19 w 146"/>
                <a:gd name="T21" fmla="*/ 42 h 146"/>
                <a:gd name="T22" fmla="*/ 13 w 146"/>
                <a:gd name="T23" fmla="*/ 36 h 146"/>
                <a:gd name="T24" fmla="*/ 10 w 146"/>
                <a:gd name="T25" fmla="*/ 36 h 146"/>
                <a:gd name="T26" fmla="*/ 0 w 146"/>
                <a:gd name="T27" fmla="*/ 73 h 146"/>
                <a:gd name="T28" fmla="*/ 73 w 146"/>
                <a:gd name="T29" fmla="*/ 146 h 146"/>
                <a:gd name="T30" fmla="*/ 146 w 146"/>
                <a:gd name="T31" fmla="*/ 73 h 146"/>
                <a:gd name="T32" fmla="*/ 73 w 146"/>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46">
                  <a:moveTo>
                    <a:pt x="73" y="0"/>
                  </a:moveTo>
                  <a:cubicBezTo>
                    <a:pt x="58" y="0"/>
                    <a:pt x="45" y="4"/>
                    <a:pt x="34" y="11"/>
                  </a:cubicBezTo>
                  <a:cubicBezTo>
                    <a:pt x="33" y="12"/>
                    <a:pt x="32" y="12"/>
                    <a:pt x="33" y="14"/>
                  </a:cubicBezTo>
                  <a:cubicBezTo>
                    <a:pt x="40" y="21"/>
                    <a:pt x="40" y="21"/>
                    <a:pt x="40" y="21"/>
                  </a:cubicBezTo>
                  <a:cubicBezTo>
                    <a:pt x="41" y="22"/>
                    <a:pt x="42" y="21"/>
                    <a:pt x="43" y="21"/>
                  </a:cubicBezTo>
                  <a:cubicBezTo>
                    <a:pt x="52" y="16"/>
                    <a:pt x="62" y="13"/>
                    <a:pt x="73" y="13"/>
                  </a:cubicBezTo>
                  <a:cubicBezTo>
                    <a:pt x="106" y="13"/>
                    <a:pt x="133" y="40"/>
                    <a:pt x="133" y="73"/>
                  </a:cubicBezTo>
                  <a:cubicBezTo>
                    <a:pt x="133" y="106"/>
                    <a:pt x="106" y="133"/>
                    <a:pt x="73" y="133"/>
                  </a:cubicBezTo>
                  <a:cubicBezTo>
                    <a:pt x="40" y="133"/>
                    <a:pt x="13" y="106"/>
                    <a:pt x="13" y="73"/>
                  </a:cubicBezTo>
                  <a:cubicBezTo>
                    <a:pt x="13" y="63"/>
                    <a:pt x="15" y="54"/>
                    <a:pt x="19" y="45"/>
                  </a:cubicBezTo>
                  <a:cubicBezTo>
                    <a:pt x="20" y="45"/>
                    <a:pt x="20" y="43"/>
                    <a:pt x="19" y="42"/>
                  </a:cubicBezTo>
                  <a:cubicBezTo>
                    <a:pt x="13" y="36"/>
                    <a:pt x="13" y="36"/>
                    <a:pt x="13" y="36"/>
                  </a:cubicBezTo>
                  <a:cubicBezTo>
                    <a:pt x="11" y="34"/>
                    <a:pt x="10" y="35"/>
                    <a:pt x="10" y="36"/>
                  </a:cubicBezTo>
                  <a:cubicBezTo>
                    <a:pt x="3" y="47"/>
                    <a:pt x="0" y="60"/>
                    <a:pt x="0" y="73"/>
                  </a:cubicBezTo>
                  <a:cubicBezTo>
                    <a:pt x="0" y="113"/>
                    <a:pt x="33" y="146"/>
                    <a:pt x="73" y="146"/>
                  </a:cubicBezTo>
                  <a:cubicBezTo>
                    <a:pt x="113" y="146"/>
                    <a:pt x="146" y="113"/>
                    <a:pt x="146" y="73"/>
                  </a:cubicBezTo>
                  <a:cubicBezTo>
                    <a:pt x="146" y="33"/>
                    <a:pt x="113" y="0"/>
                    <a:pt x="73" y="0"/>
                  </a:cubicBez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a:ln>
                  <a:noFill/>
                </a:ln>
                <a:solidFill>
                  <a:schemeClr val="tx1">
                    <a:lumMod val="85000"/>
                    <a:lumOff val="15000"/>
                  </a:schemeClr>
                </a:solidFill>
                <a:effectLst/>
                <a:uLnTx/>
                <a:uFillTx/>
                <a:latin typeface="+mn-lt"/>
                <a:ea typeface="+mn-ea"/>
                <a:cs typeface="+mn-cs"/>
                <a:sym typeface="Calibri" panose="020F0502020204030204" pitchFamily="34" charset="0"/>
              </a:endParaRPr>
            </a:p>
          </p:txBody>
        </p:sp>
        <p:sp>
          <p:nvSpPr>
            <p:cNvPr id="94" name="Freeform 80"/>
            <p:cNvSpPr/>
            <p:nvPr/>
          </p:nvSpPr>
          <p:spPr bwMode="auto">
            <a:xfrm>
              <a:off x="4989513" y="5064125"/>
              <a:ext cx="190500" cy="190500"/>
            </a:xfrm>
            <a:custGeom>
              <a:avLst/>
              <a:gdLst>
                <a:gd name="T0" fmla="*/ 85 w 90"/>
                <a:gd name="T1" fmla="*/ 90 h 90"/>
                <a:gd name="T2" fmla="*/ 78 w 90"/>
                <a:gd name="T3" fmla="*/ 87 h 90"/>
                <a:gd name="T4" fmla="*/ 23 w 90"/>
                <a:gd name="T5" fmla="*/ 32 h 90"/>
                <a:gd name="T6" fmla="*/ 18 w 90"/>
                <a:gd name="T7" fmla="*/ 30 h 90"/>
                <a:gd name="T8" fmla="*/ 12 w 90"/>
                <a:gd name="T9" fmla="*/ 27 h 90"/>
                <a:gd name="T10" fmla="*/ 2 w 90"/>
                <a:gd name="T11" fmla="*/ 18 h 90"/>
                <a:gd name="T12" fmla="*/ 3 w 90"/>
                <a:gd name="T13" fmla="*/ 13 h 90"/>
                <a:gd name="T14" fmla="*/ 7 w 90"/>
                <a:gd name="T15" fmla="*/ 12 h 90"/>
                <a:gd name="T16" fmla="*/ 12 w 90"/>
                <a:gd name="T17" fmla="*/ 7 h 90"/>
                <a:gd name="T18" fmla="*/ 14 w 90"/>
                <a:gd name="T19" fmla="*/ 3 h 90"/>
                <a:gd name="T20" fmla="*/ 18 w 90"/>
                <a:gd name="T21" fmla="*/ 2 h 90"/>
                <a:gd name="T22" fmla="*/ 28 w 90"/>
                <a:gd name="T23" fmla="*/ 11 h 90"/>
                <a:gd name="T24" fmla="*/ 30 w 90"/>
                <a:gd name="T25" fmla="*/ 17 h 90"/>
                <a:gd name="T26" fmla="*/ 32 w 90"/>
                <a:gd name="T27" fmla="*/ 23 h 90"/>
                <a:gd name="T28" fmla="*/ 87 w 90"/>
                <a:gd name="T29" fmla="*/ 78 h 90"/>
                <a:gd name="T30" fmla="*/ 90 w 90"/>
                <a:gd name="T31" fmla="*/ 85 h 90"/>
                <a:gd name="T32" fmla="*/ 90 w 90"/>
                <a:gd name="T33" fmla="*/ 86 h 90"/>
                <a:gd name="T34" fmla="*/ 86 w 90"/>
                <a:gd name="T35" fmla="*/ 90 h 90"/>
                <a:gd name="T36" fmla="*/ 85 w 90"/>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0">
                  <a:moveTo>
                    <a:pt x="85" y="90"/>
                  </a:moveTo>
                  <a:cubicBezTo>
                    <a:pt x="83" y="90"/>
                    <a:pt x="80" y="88"/>
                    <a:pt x="78" y="87"/>
                  </a:cubicBezTo>
                  <a:cubicBezTo>
                    <a:pt x="23" y="32"/>
                    <a:pt x="23" y="32"/>
                    <a:pt x="23" y="32"/>
                  </a:cubicBezTo>
                  <a:cubicBezTo>
                    <a:pt x="22" y="30"/>
                    <a:pt x="19" y="29"/>
                    <a:pt x="18" y="30"/>
                  </a:cubicBezTo>
                  <a:cubicBezTo>
                    <a:pt x="16" y="30"/>
                    <a:pt x="13" y="29"/>
                    <a:pt x="12" y="27"/>
                  </a:cubicBezTo>
                  <a:cubicBezTo>
                    <a:pt x="2" y="18"/>
                    <a:pt x="2" y="18"/>
                    <a:pt x="2" y="18"/>
                  </a:cubicBezTo>
                  <a:cubicBezTo>
                    <a:pt x="0" y="16"/>
                    <a:pt x="1" y="14"/>
                    <a:pt x="3" y="13"/>
                  </a:cubicBezTo>
                  <a:cubicBezTo>
                    <a:pt x="7" y="12"/>
                    <a:pt x="7" y="12"/>
                    <a:pt x="7" y="12"/>
                  </a:cubicBezTo>
                  <a:cubicBezTo>
                    <a:pt x="9" y="11"/>
                    <a:pt x="12" y="9"/>
                    <a:pt x="12" y="7"/>
                  </a:cubicBezTo>
                  <a:cubicBezTo>
                    <a:pt x="14" y="3"/>
                    <a:pt x="14" y="3"/>
                    <a:pt x="14" y="3"/>
                  </a:cubicBezTo>
                  <a:cubicBezTo>
                    <a:pt x="15" y="1"/>
                    <a:pt x="16" y="0"/>
                    <a:pt x="18" y="2"/>
                  </a:cubicBezTo>
                  <a:cubicBezTo>
                    <a:pt x="28" y="11"/>
                    <a:pt x="28" y="11"/>
                    <a:pt x="28" y="11"/>
                  </a:cubicBezTo>
                  <a:cubicBezTo>
                    <a:pt x="29" y="13"/>
                    <a:pt x="30" y="16"/>
                    <a:pt x="30" y="17"/>
                  </a:cubicBezTo>
                  <a:cubicBezTo>
                    <a:pt x="29" y="19"/>
                    <a:pt x="30" y="21"/>
                    <a:pt x="32" y="23"/>
                  </a:cubicBezTo>
                  <a:cubicBezTo>
                    <a:pt x="87" y="78"/>
                    <a:pt x="87" y="78"/>
                    <a:pt x="87" y="78"/>
                  </a:cubicBezTo>
                  <a:cubicBezTo>
                    <a:pt x="89" y="80"/>
                    <a:pt x="90" y="83"/>
                    <a:pt x="90" y="85"/>
                  </a:cubicBezTo>
                  <a:cubicBezTo>
                    <a:pt x="90" y="86"/>
                    <a:pt x="90" y="86"/>
                    <a:pt x="90" y="86"/>
                  </a:cubicBezTo>
                  <a:cubicBezTo>
                    <a:pt x="90" y="88"/>
                    <a:pt x="89" y="90"/>
                    <a:pt x="86" y="90"/>
                  </a:cubicBezTo>
                  <a:lnTo>
                    <a:pt x="85" y="90"/>
                  </a:ln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a:ln>
                  <a:noFill/>
                </a:ln>
                <a:solidFill>
                  <a:schemeClr val="tx1">
                    <a:lumMod val="85000"/>
                    <a:lumOff val="15000"/>
                  </a:schemeClr>
                </a:solidFill>
                <a:effectLst/>
                <a:uLnTx/>
                <a:uFillTx/>
                <a:latin typeface="+mn-lt"/>
                <a:ea typeface="+mn-ea"/>
                <a:cs typeface="+mn-cs"/>
                <a:sym typeface="Calibri" panose="020F0502020204030204" pitchFamily="34" charset="0"/>
              </a:endParaRPr>
            </a:p>
          </p:txBody>
        </p:sp>
        <p:sp>
          <p:nvSpPr>
            <p:cNvPr id="95" name="Freeform 81"/>
            <p:cNvSpPr/>
            <p:nvPr/>
          </p:nvSpPr>
          <p:spPr bwMode="auto">
            <a:xfrm>
              <a:off x="5129213" y="5199063"/>
              <a:ext cx="90488" cy="88900"/>
            </a:xfrm>
            <a:custGeom>
              <a:avLst/>
              <a:gdLst>
                <a:gd name="T0" fmla="*/ 21 w 42"/>
                <a:gd name="T1" fmla="*/ 2 h 42"/>
                <a:gd name="T2" fmla="*/ 27 w 42"/>
                <a:gd name="T3" fmla="*/ 8 h 42"/>
                <a:gd name="T4" fmla="*/ 33 w 42"/>
                <a:gd name="T5" fmla="*/ 21 h 42"/>
                <a:gd name="T6" fmla="*/ 33 w 42"/>
                <a:gd name="T7" fmla="*/ 22 h 42"/>
                <a:gd name="T8" fmla="*/ 30 w 42"/>
                <a:gd name="T9" fmla="*/ 31 h 42"/>
                <a:gd name="T10" fmla="*/ 21 w 42"/>
                <a:gd name="T11" fmla="*/ 35 h 42"/>
                <a:gd name="T12" fmla="*/ 19 w 42"/>
                <a:gd name="T13" fmla="*/ 35 h 42"/>
                <a:gd name="T14" fmla="*/ 19 w 42"/>
                <a:gd name="T15" fmla="*/ 35 h 42"/>
                <a:gd name="T16" fmla="*/ 6 w 42"/>
                <a:gd name="T17" fmla="*/ 29 h 42"/>
                <a:gd name="T18" fmla="*/ 3 w 42"/>
                <a:gd name="T19" fmla="*/ 26 h 42"/>
                <a:gd name="T20" fmla="*/ 1 w 42"/>
                <a:gd name="T21" fmla="*/ 27 h 42"/>
                <a:gd name="T22" fmla="*/ 21 w 42"/>
                <a:gd name="T23" fmla="*/ 42 h 42"/>
                <a:gd name="T24" fmla="*/ 42 w 42"/>
                <a:gd name="T25" fmla="*/ 21 h 42"/>
                <a:gd name="T26" fmla="*/ 23 w 42"/>
                <a:gd name="T27" fmla="*/ 0 h 42"/>
                <a:gd name="T28" fmla="*/ 21 w 42"/>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2">
                  <a:moveTo>
                    <a:pt x="21" y="2"/>
                  </a:moveTo>
                  <a:cubicBezTo>
                    <a:pt x="27" y="8"/>
                    <a:pt x="27" y="8"/>
                    <a:pt x="27" y="8"/>
                  </a:cubicBezTo>
                  <a:cubicBezTo>
                    <a:pt x="30" y="11"/>
                    <a:pt x="33" y="16"/>
                    <a:pt x="33" y="21"/>
                  </a:cubicBezTo>
                  <a:cubicBezTo>
                    <a:pt x="33" y="22"/>
                    <a:pt x="33" y="22"/>
                    <a:pt x="33" y="22"/>
                  </a:cubicBezTo>
                  <a:cubicBezTo>
                    <a:pt x="33" y="25"/>
                    <a:pt x="32" y="29"/>
                    <a:pt x="30" y="31"/>
                  </a:cubicBezTo>
                  <a:cubicBezTo>
                    <a:pt x="27" y="34"/>
                    <a:pt x="24" y="35"/>
                    <a:pt x="21" y="35"/>
                  </a:cubicBezTo>
                  <a:cubicBezTo>
                    <a:pt x="20" y="35"/>
                    <a:pt x="20" y="35"/>
                    <a:pt x="19" y="35"/>
                  </a:cubicBezTo>
                  <a:cubicBezTo>
                    <a:pt x="19" y="35"/>
                    <a:pt x="19" y="35"/>
                    <a:pt x="19" y="35"/>
                  </a:cubicBezTo>
                  <a:cubicBezTo>
                    <a:pt x="14" y="34"/>
                    <a:pt x="9" y="32"/>
                    <a:pt x="6" y="29"/>
                  </a:cubicBezTo>
                  <a:cubicBezTo>
                    <a:pt x="3" y="26"/>
                    <a:pt x="3" y="26"/>
                    <a:pt x="3" y="26"/>
                  </a:cubicBezTo>
                  <a:cubicBezTo>
                    <a:pt x="0" y="22"/>
                    <a:pt x="1" y="26"/>
                    <a:pt x="1" y="27"/>
                  </a:cubicBezTo>
                  <a:cubicBezTo>
                    <a:pt x="4" y="36"/>
                    <a:pt x="12" y="42"/>
                    <a:pt x="21" y="42"/>
                  </a:cubicBezTo>
                  <a:cubicBezTo>
                    <a:pt x="32" y="42"/>
                    <a:pt x="42" y="32"/>
                    <a:pt x="42" y="21"/>
                  </a:cubicBezTo>
                  <a:cubicBezTo>
                    <a:pt x="42" y="10"/>
                    <a:pt x="34" y="2"/>
                    <a:pt x="23" y="0"/>
                  </a:cubicBezTo>
                  <a:cubicBezTo>
                    <a:pt x="23" y="0"/>
                    <a:pt x="19" y="0"/>
                    <a:pt x="21" y="2"/>
                  </a:cubicBez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a:ln>
                  <a:noFill/>
                </a:ln>
                <a:solidFill>
                  <a:schemeClr val="tx1">
                    <a:lumMod val="85000"/>
                    <a:lumOff val="15000"/>
                  </a:schemeClr>
                </a:solidFill>
                <a:effectLst/>
                <a:uLnTx/>
                <a:uFillTx/>
                <a:latin typeface="+mn-lt"/>
                <a:ea typeface="+mn-ea"/>
                <a:cs typeface="+mn-cs"/>
                <a:sym typeface="Calibri" panose="020F0502020204030204" pitchFamily="34" charset="0"/>
              </a:endParaRPr>
            </a:p>
          </p:txBody>
        </p:sp>
        <p:sp>
          <p:nvSpPr>
            <p:cNvPr id="96" name="Freeform 82"/>
            <p:cNvSpPr/>
            <p:nvPr/>
          </p:nvSpPr>
          <p:spPr bwMode="auto">
            <a:xfrm>
              <a:off x="5075238" y="5143500"/>
              <a:ext cx="198438" cy="200025"/>
            </a:xfrm>
            <a:custGeom>
              <a:avLst/>
              <a:gdLst>
                <a:gd name="T0" fmla="*/ 47 w 94"/>
                <a:gd name="T1" fmla="*/ 0 h 94"/>
                <a:gd name="T2" fmla="*/ 27 w 94"/>
                <a:gd name="T3" fmla="*/ 4 h 94"/>
                <a:gd name="T4" fmla="*/ 26 w 94"/>
                <a:gd name="T5" fmla="*/ 7 h 94"/>
                <a:gd name="T6" fmla="*/ 34 w 94"/>
                <a:gd name="T7" fmla="*/ 14 h 94"/>
                <a:gd name="T8" fmla="*/ 37 w 94"/>
                <a:gd name="T9" fmla="*/ 15 h 94"/>
                <a:gd name="T10" fmla="*/ 47 w 94"/>
                <a:gd name="T11" fmla="*/ 13 h 94"/>
                <a:gd name="T12" fmla="*/ 81 w 94"/>
                <a:gd name="T13" fmla="*/ 47 h 94"/>
                <a:gd name="T14" fmla="*/ 47 w 94"/>
                <a:gd name="T15" fmla="*/ 81 h 94"/>
                <a:gd name="T16" fmla="*/ 13 w 94"/>
                <a:gd name="T17" fmla="*/ 47 h 94"/>
                <a:gd name="T18" fmla="*/ 14 w 94"/>
                <a:gd name="T19" fmla="*/ 39 h 94"/>
                <a:gd name="T20" fmla="*/ 14 w 94"/>
                <a:gd name="T21" fmla="*/ 37 h 94"/>
                <a:gd name="T22" fmla="*/ 6 w 94"/>
                <a:gd name="T23" fmla="*/ 29 h 94"/>
                <a:gd name="T24" fmla="*/ 3 w 94"/>
                <a:gd name="T25" fmla="*/ 29 h 94"/>
                <a:gd name="T26" fmla="*/ 0 w 94"/>
                <a:gd name="T27" fmla="*/ 47 h 94"/>
                <a:gd name="T28" fmla="*/ 47 w 94"/>
                <a:gd name="T29" fmla="*/ 94 h 94"/>
                <a:gd name="T30" fmla="*/ 94 w 94"/>
                <a:gd name="T31" fmla="*/ 47 h 94"/>
                <a:gd name="T32" fmla="*/ 47 w 94"/>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94">
                  <a:moveTo>
                    <a:pt x="47" y="0"/>
                  </a:moveTo>
                  <a:cubicBezTo>
                    <a:pt x="40" y="0"/>
                    <a:pt x="33" y="2"/>
                    <a:pt x="27" y="4"/>
                  </a:cubicBezTo>
                  <a:cubicBezTo>
                    <a:pt x="26" y="5"/>
                    <a:pt x="25" y="5"/>
                    <a:pt x="26" y="7"/>
                  </a:cubicBezTo>
                  <a:cubicBezTo>
                    <a:pt x="34" y="14"/>
                    <a:pt x="34" y="14"/>
                    <a:pt x="34" y="14"/>
                  </a:cubicBezTo>
                  <a:cubicBezTo>
                    <a:pt x="35" y="15"/>
                    <a:pt x="36" y="15"/>
                    <a:pt x="37" y="15"/>
                  </a:cubicBezTo>
                  <a:cubicBezTo>
                    <a:pt x="40" y="14"/>
                    <a:pt x="43" y="13"/>
                    <a:pt x="47" y="13"/>
                  </a:cubicBezTo>
                  <a:cubicBezTo>
                    <a:pt x="66" y="13"/>
                    <a:pt x="81" y="28"/>
                    <a:pt x="81" y="47"/>
                  </a:cubicBezTo>
                  <a:cubicBezTo>
                    <a:pt x="81" y="66"/>
                    <a:pt x="66" y="81"/>
                    <a:pt x="47" y="81"/>
                  </a:cubicBezTo>
                  <a:cubicBezTo>
                    <a:pt x="28" y="81"/>
                    <a:pt x="13" y="66"/>
                    <a:pt x="13" y="47"/>
                  </a:cubicBezTo>
                  <a:cubicBezTo>
                    <a:pt x="13" y="44"/>
                    <a:pt x="13" y="42"/>
                    <a:pt x="14" y="39"/>
                  </a:cubicBezTo>
                  <a:cubicBezTo>
                    <a:pt x="14" y="39"/>
                    <a:pt x="15" y="38"/>
                    <a:pt x="14" y="37"/>
                  </a:cubicBezTo>
                  <a:cubicBezTo>
                    <a:pt x="6" y="29"/>
                    <a:pt x="6" y="29"/>
                    <a:pt x="6" y="29"/>
                  </a:cubicBezTo>
                  <a:cubicBezTo>
                    <a:pt x="4" y="28"/>
                    <a:pt x="4" y="29"/>
                    <a:pt x="3" y="29"/>
                  </a:cubicBezTo>
                  <a:cubicBezTo>
                    <a:pt x="1" y="35"/>
                    <a:pt x="0" y="41"/>
                    <a:pt x="0" y="47"/>
                  </a:cubicBezTo>
                  <a:cubicBezTo>
                    <a:pt x="0" y="73"/>
                    <a:pt x="21" y="94"/>
                    <a:pt x="47" y="94"/>
                  </a:cubicBezTo>
                  <a:cubicBezTo>
                    <a:pt x="73" y="94"/>
                    <a:pt x="94" y="73"/>
                    <a:pt x="94" y="47"/>
                  </a:cubicBezTo>
                  <a:cubicBezTo>
                    <a:pt x="94" y="21"/>
                    <a:pt x="73" y="0"/>
                    <a:pt x="47" y="0"/>
                  </a:cubicBez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a:ln>
                  <a:noFill/>
                </a:ln>
                <a:solidFill>
                  <a:schemeClr val="tx1">
                    <a:lumMod val="85000"/>
                    <a:lumOff val="15000"/>
                  </a:schemeClr>
                </a:solidFill>
                <a:effectLst/>
                <a:uLnTx/>
                <a:uFillTx/>
                <a:latin typeface="+mn-lt"/>
                <a:ea typeface="+mn-ea"/>
                <a:cs typeface="+mn-cs"/>
                <a:sym typeface="Calibri" panose="020F0502020204030204" pitchFamily="34" charset="0"/>
              </a:endParaRPr>
            </a:p>
          </p:txBody>
        </p:sp>
      </p:grpSp>
      <p:sp>
        <p:nvSpPr>
          <p:cNvPr id="97" name="Freeform 5"/>
          <p:cNvSpPr>
            <a:spLocks noEditPoints="1"/>
          </p:cNvSpPr>
          <p:nvPr/>
        </p:nvSpPr>
        <p:spPr bwMode="auto">
          <a:xfrm>
            <a:off x="4306888" y="1014413"/>
            <a:ext cx="180975" cy="223838"/>
          </a:xfrm>
          <a:custGeom>
            <a:avLst/>
            <a:gdLst>
              <a:gd name="T0" fmla="*/ 88 w 104"/>
              <a:gd name="T1" fmla="*/ 80 h 128"/>
              <a:gd name="T2" fmla="*/ 100 w 104"/>
              <a:gd name="T3" fmla="*/ 48 h 128"/>
              <a:gd name="T4" fmla="*/ 52 w 104"/>
              <a:gd name="T5" fmla="*/ 0 h 128"/>
              <a:gd name="T6" fmla="*/ 4 w 104"/>
              <a:gd name="T7" fmla="*/ 48 h 128"/>
              <a:gd name="T8" fmla="*/ 16 w 104"/>
              <a:gd name="T9" fmla="*/ 80 h 128"/>
              <a:gd name="T10" fmla="*/ 0 w 104"/>
              <a:gd name="T11" fmla="*/ 108 h 128"/>
              <a:gd name="T12" fmla="*/ 21 w 104"/>
              <a:gd name="T13" fmla="*/ 111 h 128"/>
              <a:gd name="T14" fmla="*/ 34 w 104"/>
              <a:gd name="T15" fmla="*/ 128 h 128"/>
              <a:gd name="T16" fmla="*/ 52 w 104"/>
              <a:gd name="T17" fmla="*/ 97 h 128"/>
              <a:gd name="T18" fmla="*/ 70 w 104"/>
              <a:gd name="T19" fmla="*/ 128 h 128"/>
              <a:gd name="T20" fmla="*/ 83 w 104"/>
              <a:gd name="T21" fmla="*/ 111 h 128"/>
              <a:gd name="T22" fmla="*/ 104 w 104"/>
              <a:gd name="T23" fmla="*/ 108 h 128"/>
              <a:gd name="T24" fmla="*/ 88 w 104"/>
              <a:gd name="T25" fmla="*/ 80 h 128"/>
              <a:gd name="T26" fmla="*/ 32 w 104"/>
              <a:gd name="T27" fmla="*/ 116 h 128"/>
              <a:gd name="T28" fmla="*/ 26 w 104"/>
              <a:gd name="T29" fmla="*/ 103 h 128"/>
              <a:gd name="T30" fmla="*/ 12 w 104"/>
              <a:gd name="T31" fmla="*/ 104 h 128"/>
              <a:gd name="T32" fmla="*/ 22 w 104"/>
              <a:gd name="T33" fmla="*/ 85 h 128"/>
              <a:gd name="T34" fmla="*/ 44 w 104"/>
              <a:gd name="T35" fmla="*/ 95 h 128"/>
              <a:gd name="T36" fmla="*/ 32 w 104"/>
              <a:gd name="T37" fmla="*/ 116 h 128"/>
              <a:gd name="T38" fmla="*/ 12 w 104"/>
              <a:gd name="T39" fmla="*/ 48 h 128"/>
              <a:gd name="T40" fmla="*/ 52 w 104"/>
              <a:gd name="T41" fmla="*/ 8 h 128"/>
              <a:gd name="T42" fmla="*/ 92 w 104"/>
              <a:gd name="T43" fmla="*/ 48 h 128"/>
              <a:gd name="T44" fmla="*/ 52 w 104"/>
              <a:gd name="T45" fmla="*/ 88 h 128"/>
              <a:gd name="T46" fmla="*/ 12 w 104"/>
              <a:gd name="T47" fmla="*/ 48 h 128"/>
              <a:gd name="T48" fmla="*/ 78 w 104"/>
              <a:gd name="T49" fmla="*/ 103 h 128"/>
              <a:gd name="T50" fmla="*/ 72 w 104"/>
              <a:gd name="T51" fmla="*/ 116 h 128"/>
              <a:gd name="T52" fmla="*/ 60 w 104"/>
              <a:gd name="T53" fmla="*/ 95 h 128"/>
              <a:gd name="T54" fmla="*/ 82 w 104"/>
              <a:gd name="T55" fmla="*/ 85 h 128"/>
              <a:gd name="T56" fmla="*/ 92 w 104"/>
              <a:gd name="T57" fmla="*/ 104 h 128"/>
              <a:gd name="T58" fmla="*/ 78 w 104"/>
              <a:gd name="T59" fmla="*/ 103 h 128"/>
              <a:gd name="T60" fmla="*/ 52 w 104"/>
              <a:gd name="T61" fmla="*/ 20 h 128"/>
              <a:gd name="T62" fmla="*/ 24 w 104"/>
              <a:gd name="T63" fmla="*/ 48 h 128"/>
              <a:gd name="T64" fmla="*/ 52 w 104"/>
              <a:gd name="T65" fmla="*/ 76 h 128"/>
              <a:gd name="T66" fmla="*/ 80 w 104"/>
              <a:gd name="T67" fmla="*/ 48 h 128"/>
              <a:gd name="T68" fmla="*/ 52 w 104"/>
              <a:gd name="T69" fmla="*/ 20 h 128"/>
              <a:gd name="T70" fmla="*/ 52 w 104"/>
              <a:gd name="T71" fmla="*/ 68 h 128"/>
              <a:gd name="T72" fmla="*/ 32 w 104"/>
              <a:gd name="T73" fmla="*/ 48 h 128"/>
              <a:gd name="T74" fmla="*/ 52 w 104"/>
              <a:gd name="T75" fmla="*/ 28 h 128"/>
              <a:gd name="T76" fmla="*/ 72 w 104"/>
              <a:gd name="T77" fmla="*/ 48 h 128"/>
              <a:gd name="T78" fmla="*/ 52 w 104"/>
              <a:gd name="T7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28">
                <a:moveTo>
                  <a:pt x="88" y="80"/>
                </a:moveTo>
                <a:cubicBezTo>
                  <a:pt x="95" y="71"/>
                  <a:pt x="100" y="60"/>
                  <a:pt x="100" y="48"/>
                </a:cubicBezTo>
                <a:cubicBezTo>
                  <a:pt x="100" y="21"/>
                  <a:pt x="79" y="0"/>
                  <a:pt x="52" y="0"/>
                </a:cubicBezTo>
                <a:cubicBezTo>
                  <a:pt x="25" y="0"/>
                  <a:pt x="4" y="21"/>
                  <a:pt x="4" y="48"/>
                </a:cubicBezTo>
                <a:cubicBezTo>
                  <a:pt x="4" y="60"/>
                  <a:pt x="9" y="71"/>
                  <a:pt x="16" y="80"/>
                </a:cubicBezTo>
                <a:cubicBezTo>
                  <a:pt x="9" y="93"/>
                  <a:pt x="0" y="108"/>
                  <a:pt x="0" y="108"/>
                </a:cubicBezTo>
                <a:cubicBezTo>
                  <a:pt x="21" y="111"/>
                  <a:pt x="21" y="111"/>
                  <a:pt x="21" y="111"/>
                </a:cubicBezTo>
                <a:cubicBezTo>
                  <a:pt x="34" y="128"/>
                  <a:pt x="34" y="128"/>
                  <a:pt x="34" y="128"/>
                </a:cubicBezTo>
                <a:cubicBezTo>
                  <a:pt x="34" y="128"/>
                  <a:pt x="44" y="111"/>
                  <a:pt x="52" y="97"/>
                </a:cubicBezTo>
                <a:cubicBezTo>
                  <a:pt x="60" y="111"/>
                  <a:pt x="70" y="128"/>
                  <a:pt x="70" y="128"/>
                </a:cubicBezTo>
                <a:cubicBezTo>
                  <a:pt x="83" y="111"/>
                  <a:pt x="83" y="111"/>
                  <a:pt x="83" y="111"/>
                </a:cubicBezTo>
                <a:cubicBezTo>
                  <a:pt x="104" y="108"/>
                  <a:pt x="104" y="108"/>
                  <a:pt x="104" y="108"/>
                </a:cubicBezTo>
                <a:cubicBezTo>
                  <a:pt x="104" y="108"/>
                  <a:pt x="95" y="93"/>
                  <a:pt x="88" y="80"/>
                </a:cubicBezTo>
                <a:close/>
                <a:moveTo>
                  <a:pt x="32" y="116"/>
                </a:moveTo>
                <a:cubicBezTo>
                  <a:pt x="26" y="103"/>
                  <a:pt x="26" y="103"/>
                  <a:pt x="26" y="103"/>
                </a:cubicBezTo>
                <a:cubicBezTo>
                  <a:pt x="12" y="104"/>
                  <a:pt x="12" y="104"/>
                  <a:pt x="12" y="104"/>
                </a:cubicBezTo>
                <a:cubicBezTo>
                  <a:pt x="12" y="104"/>
                  <a:pt x="17" y="95"/>
                  <a:pt x="22" y="85"/>
                </a:cubicBezTo>
                <a:cubicBezTo>
                  <a:pt x="28" y="90"/>
                  <a:pt x="35" y="94"/>
                  <a:pt x="44" y="95"/>
                </a:cubicBezTo>
                <a:cubicBezTo>
                  <a:pt x="38" y="105"/>
                  <a:pt x="32" y="116"/>
                  <a:pt x="32" y="116"/>
                </a:cubicBezTo>
                <a:close/>
                <a:moveTo>
                  <a:pt x="12" y="48"/>
                </a:moveTo>
                <a:cubicBezTo>
                  <a:pt x="12" y="26"/>
                  <a:pt x="30" y="8"/>
                  <a:pt x="52" y="8"/>
                </a:cubicBezTo>
                <a:cubicBezTo>
                  <a:pt x="74" y="8"/>
                  <a:pt x="92" y="26"/>
                  <a:pt x="92" y="48"/>
                </a:cubicBezTo>
                <a:cubicBezTo>
                  <a:pt x="92" y="70"/>
                  <a:pt x="74" y="88"/>
                  <a:pt x="52" y="88"/>
                </a:cubicBezTo>
                <a:cubicBezTo>
                  <a:pt x="30" y="88"/>
                  <a:pt x="12" y="70"/>
                  <a:pt x="12" y="48"/>
                </a:cubicBezTo>
                <a:close/>
                <a:moveTo>
                  <a:pt x="78" y="103"/>
                </a:moveTo>
                <a:cubicBezTo>
                  <a:pt x="72" y="116"/>
                  <a:pt x="72" y="116"/>
                  <a:pt x="72" y="116"/>
                </a:cubicBezTo>
                <a:cubicBezTo>
                  <a:pt x="72" y="116"/>
                  <a:pt x="66" y="105"/>
                  <a:pt x="60" y="95"/>
                </a:cubicBezTo>
                <a:cubicBezTo>
                  <a:pt x="69" y="94"/>
                  <a:pt x="76" y="90"/>
                  <a:pt x="82" y="85"/>
                </a:cubicBezTo>
                <a:cubicBezTo>
                  <a:pt x="87" y="95"/>
                  <a:pt x="92" y="104"/>
                  <a:pt x="92" y="104"/>
                </a:cubicBezTo>
                <a:lnTo>
                  <a:pt x="78" y="103"/>
                </a:lnTo>
                <a:close/>
                <a:moveTo>
                  <a:pt x="52" y="20"/>
                </a:moveTo>
                <a:cubicBezTo>
                  <a:pt x="37" y="20"/>
                  <a:pt x="24" y="33"/>
                  <a:pt x="24" y="48"/>
                </a:cubicBezTo>
                <a:cubicBezTo>
                  <a:pt x="24" y="63"/>
                  <a:pt x="37" y="76"/>
                  <a:pt x="52" y="76"/>
                </a:cubicBezTo>
                <a:cubicBezTo>
                  <a:pt x="67" y="76"/>
                  <a:pt x="80" y="63"/>
                  <a:pt x="80" y="48"/>
                </a:cubicBezTo>
                <a:cubicBezTo>
                  <a:pt x="80" y="33"/>
                  <a:pt x="67" y="20"/>
                  <a:pt x="52" y="20"/>
                </a:cubicBezTo>
                <a:close/>
                <a:moveTo>
                  <a:pt x="52" y="68"/>
                </a:moveTo>
                <a:cubicBezTo>
                  <a:pt x="41" y="68"/>
                  <a:pt x="32" y="59"/>
                  <a:pt x="32" y="48"/>
                </a:cubicBezTo>
                <a:cubicBezTo>
                  <a:pt x="32" y="37"/>
                  <a:pt x="41" y="28"/>
                  <a:pt x="52" y="28"/>
                </a:cubicBezTo>
                <a:cubicBezTo>
                  <a:pt x="63" y="28"/>
                  <a:pt x="72" y="37"/>
                  <a:pt x="72" y="48"/>
                </a:cubicBezTo>
                <a:cubicBezTo>
                  <a:pt x="72" y="59"/>
                  <a:pt x="63" y="68"/>
                  <a:pt x="52" y="68"/>
                </a:cubicBezTo>
                <a:close/>
              </a:path>
            </a:pathLst>
          </a:custGeom>
          <a:solidFill>
            <a:srgbClr val="3AA7F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mn-lt"/>
              <a:ea typeface="+mn-ea"/>
              <a:cs typeface="+mn-ea"/>
              <a:sym typeface="+mn-lt"/>
            </a:endParaRPr>
          </a:p>
        </p:txBody>
      </p:sp>
      <p:sp>
        <p:nvSpPr>
          <p:cNvPr id="98" name="Freeform 9"/>
          <p:cNvSpPr>
            <a:spLocks noEditPoints="1"/>
          </p:cNvSpPr>
          <p:nvPr/>
        </p:nvSpPr>
        <p:spPr bwMode="auto">
          <a:xfrm>
            <a:off x="3767138" y="3794125"/>
            <a:ext cx="179388" cy="155575"/>
          </a:xfrm>
          <a:custGeom>
            <a:avLst/>
            <a:gdLst>
              <a:gd name="T0" fmla="*/ 100 w 128"/>
              <a:gd name="T1" fmla="*/ 40 h 120"/>
              <a:gd name="T2" fmla="*/ 28 w 128"/>
              <a:gd name="T3" fmla="*/ 40 h 120"/>
              <a:gd name="T4" fmla="*/ 24 w 128"/>
              <a:gd name="T5" fmla="*/ 44 h 120"/>
              <a:gd name="T6" fmla="*/ 28 w 128"/>
              <a:gd name="T7" fmla="*/ 48 h 120"/>
              <a:gd name="T8" fmla="*/ 100 w 128"/>
              <a:gd name="T9" fmla="*/ 48 h 120"/>
              <a:gd name="T10" fmla="*/ 104 w 128"/>
              <a:gd name="T11" fmla="*/ 44 h 120"/>
              <a:gd name="T12" fmla="*/ 100 w 128"/>
              <a:gd name="T13" fmla="*/ 40 h 120"/>
              <a:gd name="T14" fmla="*/ 72 w 128"/>
              <a:gd name="T15" fmla="*/ 56 h 120"/>
              <a:gd name="T16" fmla="*/ 28 w 128"/>
              <a:gd name="T17" fmla="*/ 56 h 120"/>
              <a:gd name="T18" fmla="*/ 24 w 128"/>
              <a:gd name="T19" fmla="*/ 60 h 120"/>
              <a:gd name="T20" fmla="*/ 28 w 128"/>
              <a:gd name="T21" fmla="*/ 64 h 120"/>
              <a:gd name="T22" fmla="*/ 72 w 128"/>
              <a:gd name="T23" fmla="*/ 64 h 120"/>
              <a:gd name="T24" fmla="*/ 76 w 128"/>
              <a:gd name="T25" fmla="*/ 60 h 120"/>
              <a:gd name="T26" fmla="*/ 72 w 128"/>
              <a:gd name="T27" fmla="*/ 56 h 120"/>
              <a:gd name="T28" fmla="*/ 100 w 128"/>
              <a:gd name="T29" fmla="*/ 24 h 120"/>
              <a:gd name="T30" fmla="*/ 28 w 128"/>
              <a:gd name="T31" fmla="*/ 24 h 120"/>
              <a:gd name="T32" fmla="*/ 24 w 128"/>
              <a:gd name="T33" fmla="*/ 28 h 120"/>
              <a:gd name="T34" fmla="*/ 28 w 128"/>
              <a:gd name="T35" fmla="*/ 32 h 120"/>
              <a:gd name="T36" fmla="*/ 100 w 128"/>
              <a:gd name="T37" fmla="*/ 32 h 120"/>
              <a:gd name="T38" fmla="*/ 104 w 128"/>
              <a:gd name="T39" fmla="*/ 28 h 120"/>
              <a:gd name="T40" fmla="*/ 100 w 128"/>
              <a:gd name="T41" fmla="*/ 24 h 120"/>
              <a:gd name="T42" fmla="*/ 116 w 128"/>
              <a:gd name="T43" fmla="*/ 0 h 120"/>
              <a:gd name="T44" fmla="*/ 12 w 128"/>
              <a:gd name="T45" fmla="*/ 0 h 120"/>
              <a:gd name="T46" fmla="*/ 0 w 128"/>
              <a:gd name="T47" fmla="*/ 12 h 120"/>
              <a:gd name="T48" fmla="*/ 0 w 128"/>
              <a:gd name="T49" fmla="*/ 80 h 120"/>
              <a:gd name="T50" fmla="*/ 12 w 128"/>
              <a:gd name="T51" fmla="*/ 92 h 120"/>
              <a:gd name="T52" fmla="*/ 28 w 128"/>
              <a:gd name="T53" fmla="*/ 92 h 120"/>
              <a:gd name="T54" fmla="*/ 28 w 128"/>
              <a:gd name="T55" fmla="*/ 109 h 120"/>
              <a:gd name="T56" fmla="*/ 44 w 128"/>
              <a:gd name="T57" fmla="*/ 114 h 120"/>
              <a:gd name="T58" fmla="*/ 68 w 128"/>
              <a:gd name="T59" fmla="*/ 92 h 120"/>
              <a:gd name="T60" fmla="*/ 116 w 128"/>
              <a:gd name="T61" fmla="*/ 92 h 120"/>
              <a:gd name="T62" fmla="*/ 128 w 128"/>
              <a:gd name="T63" fmla="*/ 80 h 120"/>
              <a:gd name="T64" fmla="*/ 128 w 128"/>
              <a:gd name="T65" fmla="*/ 12 h 120"/>
              <a:gd name="T66" fmla="*/ 116 w 128"/>
              <a:gd name="T67" fmla="*/ 0 h 120"/>
              <a:gd name="T68" fmla="*/ 120 w 128"/>
              <a:gd name="T69" fmla="*/ 76 h 120"/>
              <a:gd name="T70" fmla="*/ 112 w 128"/>
              <a:gd name="T71" fmla="*/ 84 h 120"/>
              <a:gd name="T72" fmla="*/ 66 w 128"/>
              <a:gd name="T73" fmla="*/ 84 h 120"/>
              <a:gd name="T74" fmla="*/ 39 w 128"/>
              <a:gd name="T75" fmla="*/ 108 h 120"/>
              <a:gd name="T76" fmla="*/ 36 w 128"/>
              <a:gd name="T77" fmla="*/ 92 h 120"/>
              <a:gd name="T78" fmla="*/ 36 w 128"/>
              <a:gd name="T79" fmla="*/ 92 h 120"/>
              <a:gd name="T80" fmla="*/ 36 w 128"/>
              <a:gd name="T81" fmla="*/ 84 h 120"/>
              <a:gd name="T82" fmla="*/ 16 w 128"/>
              <a:gd name="T83" fmla="*/ 84 h 120"/>
              <a:gd name="T84" fmla="*/ 8 w 128"/>
              <a:gd name="T85" fmla="*/ 76 h 120"/>
              <a:gd name="T86" fmla="*/ 8 w 128"/>
              <a:gd name="T87" fmla="*/ 16 h 120"/>
              <a:gd name="T88" fmla="*/ 16 w 128"/>
              <a:gd name="T89" fmla="*/ 8 h 120"/>
              <a:gd name="T90" fmla="*/ 112 w 128"/>
              <a:gd name="T91" fmla="*/ 8 h 120"/>
              <a:gd name="T92" fmla="*/ 120 w 128"/>
              <a:gd name="T93" fmla="*/ 16 h 120"/>
              <a:gd name="T94" fmla="*/ 120 w 128"/>
              <a:gd name="T95"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0">
                <a:moveTo>
                  <a:pt x="100" y="40"/>
                </a:moveTo>
                <a:cubicBezTo>
                  <a:pt x="28" y="40"/>
                  <a:pt x="28" y="40"/>
                  <a:pt x="28" y="40"/>
                </a:cubicBezTo>
                <a:cubicBezTo>
                  <a:pt x="26" y="40"/>
                  <a:pt x="24" y="42"/>
                  <a:pt x="24" y="44"/>
                </a:cubicBezTo>
                <a:cubicBezTo>
                  <a:pt x="24" y="46"/>
                  <a:pt x="26" y="48"/>
                  <a:pt x="28" y="48"/>
                </a:cubicBezTo>
                <a:cubicBezTo>
                  <a:pt x="100" y="48"/>
                  <a:pt x="100" y="48"/>
                  <a:pt x="100" y="48"/>
                </a:cubicBezTo>
                <a:cubicBezTo>
                  <a:pt x="102" y="48"/>
                  <a:pt x="104" y="46"/>
                  <a:pt x="104" y="44"/>
                </a:cubicBezTo>
                <a:cubicBezTo>
                  <a:pt x="104" y="42"/>
                  <a:pt x="102" y="40"/>
                  <a:pt x="100" y="40"/>
                </a:cubicBezTo>
                <a:close/>
                <a:moveTo>
                  <a:pt x="72" y="56"/>
                </a:moveTo>
                <a:cubicBezTo>
                  <a:pt x="28" y="56"/>
                  <a:pt x="28" y="56"/>
                  <a:pt x="28" y="56"/>
                </a:cubicBezTo>
                <a:cubicBezTo>
                  <a:pt x="26" y="56"/>
                  <a:pt x="24" y="58"/>
                  <a:pt x="24" y="60"/>
                </a:cubicBezTo>
                <a:cubicBezTo>
                  <a:pt x="24" y="62"/>
                  <a:pt x="26" y="64"/>
                  <a:pt x="28" y="64"/>
                </a:cubicBezTo>
                <a:cubicBezTo>
                  <a:pt x="72" y="64"/>
                  <a:pt x="72" y="64"/>
                  <a:pt x="72" y="64"/>
                </a:cubicBezTo>
                <a:cubicBezTo>
                  <a:pt x="74" y="64"/>
                  <a:pt x="76" y="62"/>
                  <a:pt x="76" y="60"/>
                </a:cubicBezTo>
                <a:cubicBezTo>
                  <a:pt x="76" y="58"/>
                  <a:pt x="74" y="56"/>
                  <a:pt x="72" y="56"/>
                </a:cubicBezTo>
                <a:close/>
                <a:moveTo>
                  <a:pt x="100" y="24"/>
                </a:moveTo>
                <a:cubicBezTo>
                  <a:pt x="28" y="24"/>
                  <a:pt x="28" y="24"/>
                  <a:pt x="28" y="24"/>
                </a:cubicBezTo>
                <a:cubicBezTo>
                  <a:pt x="26" y="24"/>
                  <a:pt x="24" y="26"/>
                  <a:pt x="24" y="28"/>
                </a:cubicBezTo>
                <a:cubicBezTo>
                  <a:pt x="24" y="30"/>
                  <a:pt x="26" y="32"/>
                  <a:pt x="28" y="32"/>
                </a:cubicBezTo>
                <a:cubicBezTo>
                  <a:pt x="100" y="32"/>
                  <a:pt x="100" y="32"/>
                  <a:pt x="100" y="32"/>
                </a:cubicBezTo>
                <a:cubicBezTo>
                  <a:pt x="102" y="32"/>
                  <a:pt x="104" y="30"/>
                  <a:pt x="104" y="28"/>
                </a:cubicBezTo>
                <a:cubicBezTo>
                  <a:pt x="104" y="26"/>
                  <a:pt x="102" y="24"/>
                  <a:pt x="100" y="24"/>
                </a:cubicBezTo>
                <a:close/>
                <a:moveTo>
                  <a:pt x="116" y="0"/>
                </a:moveTo>
                <a:cubicBezTo>
                  <a:pt x="12" y="0"/>
                  <a:pt x="12" y="0"/>
                  <a:pt x="12" y="0"/>
                </a:cubicBezTo>
                <a:cubicBezTo>
                  <a:pt x="5" y="0"/>
                  <a:pt x="0" y="5"/>
                  <a:pt x="0" y="12"/>
                </a:cubicBezTo>
                <a:cubicBezTo>
                  <a:pt x="0" y="80"/>
                  <a:pt x="0" y="80"/>
                  <a:pt x="0" y="80"/>
                </a:cubicBezTo>
                <a:cubicBezTo>
                  <a:pt x="0" y="87"/>
                  <a:pt x="5" y="92"/>
                  <a:pt x="12" y="92"/>
                </a:cubicBezTo>
                <a:cubicBezTo>
                  <a:pt x="28" y="92"/>
                  <a:pt x="28" y="92"/>
                  <a:pt x="28" y="92"/>
                </a:cubicBezTo>
                <a:cubicBezTo>
                  <a:pt x="28" y="109"/>
                  <a:pt x="28" y="109"/>
                  <a:pt x="28" y="109"/>
                </a:cubicBezTo>
                <a:cubicBezTo>
                  <a:pt x="29" y="114"/>
                  <a:pt x="35" y="120"/>
                  <a:pt x="44" y="114"/>
                </a:cubicBezTo>
                <a:cubicBezTo>
                  <a:pt x="68" y="92"/>
                  <a:pt x="68" y="92"/>
                  <a:pt x="68" y="92"/>
                </a:cubicBezTo>
                <a:cubicBezTo>
                  <a:pt x="116" y="92"/>
                  <a:pt x="116" y="92"/>
                  <a:pt x="116" y="92"/>
                </a:cubicBezTo>
                <a:cubicBezTo>
                  <a:pt x="123" y="92"/>
                  <a:pt x="128" y="87"/>
                  <a:pt x="128" y="80"/>
                </a:cubicBezTo>
                <a:cubicBezTo>
                  <a:pt x="128" y="12"/>
                  <a:pt x="128" y="12"/>
                  <a:pt x="128" y="12"/>
                </a:cubicBezTo>
                <a:cubicBezTo>
                  <a:pt x="128" y="5"/>
                  <a:pt x="123" y="0"/>
                  <a:pt x="116" y="0"/>
                </a:cubicBezTo>
                <a:close/>
                <a:moveTo>
                  <a:pt x="120" y="76"/>
                </a:moveTo>
                <a:cubicBezTo>
                  <a:pt x="120" y="80"/>
                  <a:pt x="116" y="84"/>
                  <a:pt x="112" y="84"/>
                </a:cubicBezTo>
                <a:cubicBezTo>
                  <a:pt x="66" y="84"/>
                  <a:pt x="66" y="84"/>
                  <a:pt x="66" y="84"/>
                </a:cubicBezTo>
                <a:cubicBezTo>
                  <a:pt x="39" y="108"/>
                  <a:pt x="39" y="108"/>
                  <a:pt x="39" y="108"/>
                </a:cubicBezTo>
                <a:cubicBezTo>
                  <a:pt x="35" y="113"/>
                  <a:pt x="36" y="99"/>
                  <a:pt x="36" y="92"/>
                </a:cubicBezTo>
                <a:cubicBezTo>
                  <a:pt x="36" y="92"/>
                  <a:pt x="36" y="92"/>
                  <a:pt x="36" y="92"/>
                </a:cubicBezTo>
                <a:cubicBezTo>
                  <a:pt x="36" y="84"/>
                  <a:pt x="36" y="84"/>
                  <a:pt x="36" y="84"/>
                </a:cubicBezTo>
                <a:cubicBezTo>
                  <a:pt x="16" y="84"/>
                  <a:pt x="16" y="84"/>
                  <a:pt x="16" y="84"/>
                </a:cubicBezTo>
                <a:cubicBezTo>
                  <a:pt x="12" y="84"/>
                  <a:pt x="8" y="80"/>
                  <a:pt x="8" y="76"/>
                </a:cubicBezTo>
                <a:cubicBezTo>
                  <a:pt x="8" y="16"/>
                  <a:pt x="8" y="16"/>
                  <a:pt x="8" y="16"/>
                </a:cubicBezTo>
                <a:cubicBezTo>
                  <a:pt x="8" y="12"/>
                  <a:pt x="12" y="8"/>
                  <a:pt x="16" y="8"/>
                </a:cubicBezTo>
                <a:cubicBezTo>
                  <a:pt x="112" y="8"/>
                  <a:pt x="112" y="8"/>
                  <a:pt x="112" y="8"/>
                </a:cubicBezTo>
                <a:cubicBezTo>
                  <a:pt x="116" y="8"/>
                  <a:pt x="120" y="12"/>
                  <a:pt x="120" y="16"/>
                </a:cubicBezTo>
                <a:lnTo>
                  <a:pt x="120" y="76"/>
                </a:lnTo>
                <a:close/>
              </a:path>
            </a:pathLst>
          </a:custGeom>
          <a:solidFill>
            <a:srgbClr val="3AA7F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mn-lt"/>
              <a:ea typeface="+mn-ea"/>
              <a:cs typeface="+mn-ea"/>
              <a:sym typeface="+mn-lt"/>
            </a:endParaRPr>
          </a:p>
        </p:txBody>
      </p:sp>
      <p:sp>
        <p:nvSpPr>
          <p:cNvPr id="99" name="Freeform 98"/>
          <p:cNvSpPr>
            <a:spLocks noEditPoints="1"/>
          </p:cNvSpPr>
          <p:nvPr/>
        </p:nvSpPr>
        <p:spPr>
          <a:xfrm>
            <a:off x="1403350" y="1876425"/>
            <a:ext cx="174625" cy="188913"/>
          </a:xfrm>
          <a:custGeom>
            <a:avLst/>
            <a:gdLst/>
            <a:ahLst/>
            <a:cxnLst>
              <a:cxn ang="0">
                <a:pos x="745006564" y="360582856"/>
              </a:cxn>
              <a:cxn ang="0">
                <a:pos x="672323573" y="333538922"/>
              </a:cxn>
              <a:cxn ang="0">
                <a:pos x="672323573" y="180289962"/>
              </a:cxn>
              <a:cxn ang="0">
                <a:pos x="745006564" y="144234315"/>
              </a:cxn>
              <a:cxn ang="0">
                <a:pos x="826776405" y="180289962"/>
              </a:cxn>
              <a:cxn ang="0">
                <a:pos x="826776405" y="333538922"/>
              </a:cxn>
              <a:cxn ang="0">
                <a:pos x="745006564" y="360582856"/>
              </a:cxn>
              <a:cxn ang="0">
                <a:pos x="717751918" y="0"/>
              </a:cxn>
              <a:cxn ang="0">
                <a:pos x="508783890" y="81131802"/>
              </a:cxn>
              <a:cxn ang="0">
                <a:pos x="18170747" y="567916752"/>
              </a:cxn>
              <a:cxn ang="0">
                <a:pos x="18170747" y="640033910"/>
              </a:cxn>
              <a:cxn ang="0">
                <a:pos x="363417908" y="973572832"/>
              </a:cxn>
              <a:cxn ang="0">
                <a:pos x="390675506" y="991602122"/>
              </a:cxn>
              <a:cxn ang="0">
                <a:pos x="427017001" y="973572832"/>
              </a:cxn>
              <a:cxn ang="0">
                <a:pos x="917630144" y="486787882"/>
              </a:cxn>
              <a:cxn ang="0">
                <a:pos x="917630144" y="81131802"/>
              </a:cxn>
              <a:cxn ang="0">
                <a:pos x="717751918" y="0"/>
              </a:cxn>
            </a:cxnLst>
            <a:rect l="0" t="0" r="0" b="0"/>
            <a:pathLst>
              <a:path w="114" h="110">
                <a:moveTo>
                  <a:pt x="82" y="40"/>
                </a:moveTo>
                <a:cubicBezTo>
                  <a:pt x="79" y="40"/>
                  <a:pt x="76" y="39"/>
                  <a:pt x="74" y="37"/>
                </a:cubicBezTo>
                <a:cubicBezTo>
                  <a:pt x="69" y="32"/>
                  <a:pt x="69" y="24"/>
                  <a:pt x="74" y="20"/>
                </a:cubicBezTo>
                <a:cubicBezTo>
                  <a:pt x="76" y="17"/>
                  <a:pt x="79" y="16"/>
                  <a:pt x="82" y="16"/>
                </a:cubicBezTo>
                <a:cubicBezTo>
                  <a:pt x="85" y="16"/>
                  <a:pt x="89" y="17"/>
                  <a:pt x="91" y="20"/>
                </a:cubicBezTo>
                <a:cubicBezTo>
                  <a:pt x="95" y="24"/>
                  <a:pt x="95" y="32"/>
                  <a:pt x="91" y="37"/>
                </a:cubicBezTo>
                <a:cubicBezTo>
                  <a:pt x="89" y="39"/>
                  <a:pt x="85" y="40"/>
                  <a:pt x="82" y="40"/>
                </a:cubicBezTo>
                <a:moveTo>
                  <a:pt x="79" y="0"/>
                </a:moveTo>
                <a:cubicBezTo>
                  <a:pt x="71" y="0"/>
                  <a:pt x="63" y="3"/>
                  <a:pt x="56" y="9"/>
                </a:cubicBezTo>
                <a:cubicBezTo>
                  <a:pt x="2" y="63"/>
                  <a:pt x="2" y="63"/>
                  <a:pt x="2" y="63"/>
                </a:cubicBezTo>
                <a:cubicBezTo>
                  <a:pt x="0" y="65"/>
                  <a:pt x="0" y="69"/>
                  <a:pt x="2" y="71"/>
                </a:cubicBezTo>
                <a:cubicBezTo>
                  <a:pt x="40" y="108"/>
                  <a:pt x="40" y="108"/>
                  <a:pt x="40" y="108"/>
                </a:cubicBezTo>
                <a:cubicBezTo>
                  <a:pt x="41" y="109"/>
                  <a:pt x="42" y="110"/>
                  <a:pt x="43" y="110"/>
                </a:cubicBezTo>
                <a:cubicBezTo>
                  <a:pt x="45" y="110"/>
                  <a:pt x="46" y="109"/>
                  <a:pt x="47" y="108"/>
                </a:cubicBezTo>
                <a:cubicBezTo>
                  <a:pt x="101" y="54"/>
                  <a:pt x="101" y="54"/>
                  <a:pt x="101" y="54"/>
                </a:cubicBezTo>
                <a:cubicBezTo>
                  <a:pt x="114" y="42"/>
                  <a:pt x="114" y="21"/>
                  <a:pt x="101" y="9"/>
                </a:cubicBezTo>
                <a:cubicBezTo>
                  <a:pt x="95" y="3"/>
                  <a:pt x="87" y="0"/>
                  <a:pt x="79" y="0"/>
                </a:cubicBezTo>
              </a:path>
            </a:pathLst>
          </a:custGeom>
          <a:solidFill>
            <a:srgbClr val="3AA7F9"/>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00" name="Freeform 15"/>
          <p:cNvSpPr>
            <a:spLocks noEditPoints="1"/>
          </p:cNvSpPr>
          <p:nvPr/>
        </p:nvSpPr>
        <p:spPr>
          <a:xfrm>
            <a:off x="1795463" y="1873250"/>
            <a:ext cx="177800" cy="193675"/>
          </a:xfrm>
          <a:custGeom>
            <a:avLst/>
            <a:gdLst/>
            <a:ahLst/>
            <a:cxnLst>
              <a:cxn ang="0">
                <a:pos x="530221022" y="707533161"/>
              </a:cxn>
              <a:cxn ang="0">
                <a:pos x="368851528" y="652255838"/>
              </a:cxn>
              <a:cxn ang="0">
                <a:pos x="299692101" y="497485097"/>
              </a:cxn>
              <a:cxn ang="0">
                <a:pos x="368851528" y="342710756"/>
              </a:cxn>
              <a:cxn ang="0">
                <a:pos x="530221022" y="276379409"/>
              </a:cxn>
              <a:cxn ang="0">
                <a:pos x="691594270" y="342710756"/>
              </a:cxn>
              <a:cxn ang="0">
                <a:pos x="749224623" y="497485097"/>
              </a:cxn>
              <a:cxn ang="0">
                <a:pos x="691594270" y="652255838"/>
              </a:cxn>
              <a:cxn ang="0">
                <a:pos x="530221022" y="707533161"/>
              </a:cxn>
              <a:cxn ang="0">
                <a:pos x="610905769" y="0"/>
              </a:cxn>
              <a:cxn ang="0">
                <a:pos x="449536275" y="0"/>
              </a:cxn>
              <a:cxn ang="0">
                <a:pos x="449536275" y="110551043"/>
              </a:cxn>
              <a:cxn ang="0">
                <a:pos x="299692101" y="165828365"/>
              </a:cxn>
              <a:cxn ang="0">
                <a:pos x="219003600" y="88442995"/>
              </a:cxn>
              <a:cxn ang="0">
                <a:pos x="103739140" y="198994039"/>
              </a:cxn>
              <a:cxn ang="0">
                <a:pos x="184423887" y="287437034"/>
              </a:cxn>
              <a:cxn ang="0">
                <a:pos x="126793534" y="420099727"/>
              </a:cxn>
              <a:cxn ang="0">
                <a:pos x="0" y="420099727"/>
              </a:cxn>
              <a:cxn ang="0">
                <a:pos x="0" y="574870468"/>
              </a:cxn>
              <a:cxn ang="0">
                <a:pos x="126793534" y="574870468"/>
              </a:cxn>
              <a:cxn ang="0">
                <a:pos x="195952961" y="707533161"/>
              </a:cxn>
              <a:cxn ang="0">
                <a:pos x="103739140" y="795976156"/>
              </a:cxn>
              <a:cxn ang="0">
                <a:pos x="219003600" y="906527200"/>
              </a:cxn>
              <a:cxn ang="0">
                <a:pos x="311217421" y="818084204"/>
              </a:cxn>
              <a:cxn ang="0">
                <a:pos x="449536275" y="873361527"/>
              </a:cxn>
              <a:cxn ang="0">
                <a:pos x="449536275" y="1006024219"/>
              </a:cxn>
              <a:cxn ang="0">
                <a:pos x="610905769" y="1006024219"/>
              </a:cxn>
              <a:cxn ang="0">
                <a:pos x="610905769" y="873361527"/>
              </a:cxn>
              <a:cxn ang="0">
                <a:pos x="749224623" y="818084204"/>
              </a:cxn>
              <a:cxn ang="0">
                <a:pos x="841438444" y="906527200"/>
              </a:cxn>
              <a:cxn ang="0">
                <a:pos x="956702904" y="795976156"/>
              </a:cxn>
              <a:cxn ang="0">
                <a:pos x="864492837" y="707533161"/>
              </a:cxn>
              <a:cxn ang="0">
                <a:pos x="922123190" y="574870468"/>
              </a:cxn>
              <a:cxn ang="0">
                <a:pos x="1048916725" y="574870468"/>
              </a:cxn>
              <a:cxn ang="0">
                <a:pos x="1048916725" y="420099727"/>
              </a:cxn>
              <a:cxn ang="0">
                <a:pos x="922123190" y="420099727"/>
              </a:cxn>
              <a:cxn ang="0">
                <a:pos x="864492837" y="287437034"/>
              </a:cxn>
              <a:cxn ang="0">
                <a:pos x="956702904" y="198994039"/>
              </a:cxn>
              <a:cxn ang="0">
                <a:pos x="841438444" y="88442995"/>
              </a:cxn>
              <a:cxn ang="0">
                <a:pos x="749224623" y="165828365"/>
              </a:cxn>
              <a:cxn ang="0">
                <a:pos x="610905769" y="110551043"/>
              </a:cxn>
              <a:cxn ang="0">
                <a:pos x="610905769" y="0"/>
              </a:cxn>
            </a:cxnLst>
            <a:rect l="0" t="0" r="0" b="0"/>
            <a:pathLst>
              <a:path w="91" h="91">
                <a:moveTo>
                  <a:pt x="46" y="64"/>
                </a:moveTo>
                <a:cubicBezTo>
                  <a:pt x="40" y="64"/>
                  <a:pt x="36" y="62"/>
                  <a:pt x="32" y="59"/>
                </a:cubicBezTo>
                <a:cubicBezTo>
                  <a:pt x="29" y="55"/>
                  <a:pt x="26" y="50"/>
                  <a:pt x="26" y="45"/>
                </a:cubicBezTo>
                <a:cubicBezTo>
                  <a:pt x="26" y="39"/>
                  <a:pt x="29" y="35"/>
                  <a:pt x="32" y="31"/>
                </a:cubicBezTo>
                <a:cubicBezTo>
                  <a:pt x="36" y="27"/>
                  <a:pt x="40" y="25"/>
                  <a:pt x="46" y="25"/>
                </a:cubicBezTo>
                <a:cubicBezTo>
                  <a:pt x="51" y="25"/>
                  <a:pt x="56" y="27"/>
                  <a:pt x="60" y="31"/>
                </a:cubicBezTo>
                <a:cubicBezTo>
                  <a:pt x="63" y="35"/>
                  <a:pt x="65" y="39"/>
                  <a:pt x="65" y="45"/>
                </a:cubicBezTo>
                <a:cubicBezTo>
                  <a:pt x="65" y="50"/>
                  <a:pt x="63" y="55"/>
                  <a:pt x="60" y="59"/>
                </a:cubicBezTo>
                <a:cubicBezTo>
                  <a:pt x="56" y="62"/>
                  <a:pt x="51" y="64"/>
                  <a:pt x="46" y="64"/>
                </a:cubicBezTo>
                <a:moveTo>
                  <a:pt x="53" y="0"/>
                </a:moveTo>
                <a:cubicBezTo>
                  <a:pt x="39" y="0"/>
                  <a:pt x="39" y="0"/>
                  <a:pt x="39" y="0"/>
                </a:cubicBezTo>
                <a:cubicBezTo>
                  <a:pt x="39" y="10"/>
                  <a:pt x="39" y="10"/>
                  <a:pt x="39" y="10"/>
                </a:cubicBezTo>
                <a:cubicBezTo>
                  <a:pt x="34" y="11"/>
                  <a:pt x="30" y="13"/>
                  <a:pt x="26" y="15"/>
                </a:cubicBezTo>
                <a:cubicBezTo>
                  <a:pt x="19" y="8"/>
                  <a:pt x="19" y="8"/>
                  <a:pt x="19" y="8"/>
                </a:cubicBezTo>
                <a:cubicBezTo>
                  <a:pt x="9" y="18"/>
                  <a:pt x="9" y="18"/>
                  <a:pt x="9" y="18"/>
                </a:cubicBezTo>
                <a:cubicBezTo>
                  <a:pt x="16" y="26"/>
                  <a:pt x="16" y="26"/>
                  <a:pt x="16" y="26"/>
                </a:cubicBezTo>
                <a:cubicBezTo>
                  <a:pt x="14" y="29"/>
                  <a:pt x="12" y="34"/>
                  <a:pt x="11" y="38"/>
                </a:cubicBezTo>
                <a:cubicBezTo>
                  <a:pt x="0" y="38"/>
                  <a:pt x="0" y="38"/>
                  <a:pt x="0" y="38"/>
                </a:cubicBezTo>
                <a:cubicBezTo>
                  <a:pt x="0" y="52"/>
                  <a:pt x="0" y="52"/>
                  <a:pt x="0" y="52"/>
                </a:cubicBezTo>
                <a:cubicBezTo>
                  <a:pt x="11" y="52"/>
                  <a:pt x="11" y="52"/>
                  <a:pt x="11" y="52"/>
                </a:cubicBezTo>
                <a:cubicBezTo>
                  <a:pt x="12" y="57"/>
                  <a:pt x="14" y="61"/>
                  <a:pt x="17" y="64"/>
                </a:cubicBezTo>
                <a:cubicBezTo>
                  <a:pt x="9" y="72"/>
                  <a:pt x="9" y="72"/>
                  <a:pt x="9" y="72"/>
                </a:cubicBezTo>
                <a:cubicBezTo>
                  <a:pt x="19" y="82"/>
                  <a:pt x="19" y="82"/>
                  <a:pt x="19" y="82"/>
                </a:cubicBezTo>
                <a:cubicBezTo>
                  <a:pt x="27" y="74"/>
                  <a:pt x="27" y="74"/>
                  <a:pt x="27" y="74"/>
                </a:cubicBezTo>
                <a:cubicBezTo>
                  <a:pt x="30" y="77"/>
                  <a:pt x="34" y="78"/>
                  <a:pt x="39" y="79"/>
                </a:cubicBezTo>
                <a:cubicBezTo>
                  <a:pt x="39" y="91"/>
                  <a:pt x="39" y="91"/>
                  <a:pt x="39" y="91"/>
                </a:cubicBezTo>
                <a:cubicBezTo>
                  <a:pt x="53" y="91"/>
                  <a:pt x="53" y="91"/>
                  <a:pt x="53" y="91"/>
                </a:cubicBezTo>
                <a:cubicBezTo>
                  <a:pt x="53" y="79"/>
                  <a:pt x="53" y="79"/>
                  <a:pt x="53" y="79"/>
                </a:cubicBezTo>
                <a:cubicBezTo>
                  <a:pt x="57" y="78"/>
                  <a:pt x="61" y="77"/>
                  <a:pt x="65" y="74"/>
                </a:cubicBezTo>
                <a:cubicBezTo>
                  <a:pt x="73" y="82"/>
                  <a:pt x="73" y="82"/>
                  <a:pt x="73" y="82"/>
                </a:cubicBezTo>
                <a:cubicBezTo>
                  <a:pt x="83" y="72"/>
                  <a:pt x="83" y="72"/>
                  <a:pt x="83" y="72"/>
                </a:cubicBezTo>
                <a:cubicBezTo>
                  <a:pt x="75" y="64"/>
                  <a:pt x="75" y="64"/>
                  <a:pt x="75" y="64"/>
                </a:cubicBezTo>
                <a:cubicBezTo>
                  <a:pt x="78" y="61"/>
                  <a:pt x="79" y="57"/>
                  <a:pt x="80" y="52"/>
                </a:cubicBezTo>
                <a:cubicBezTo>
                  <a:pt x="91" y="52"/>
                  <a:pt x="91" y="52"/>
                  <a:pt x="91" y="52"/>
                </a:cubicBezTo>
                <a:cubicBezTo>
                  <a:pt x="91" y="38"/>
                  <a:pt x="91" y="38"/>
                  <a:pt x="91" y="38"/>
                </a:cubicBezTo>
                <a:cubicBezTo>
                  <a:pt x="80" y="38"/>
                  <a:pt x="80" y="38"/>
                  <a:pt x="80" y="38"/>
                </a:cubicBezTo>
                <a:cubicBezTo>
                  <a:pt x="80" y="34"/>
                  <a:pt x="78" y="29"/>
                  <a:pt x="75" y="26"/>
                </a:cubicBezTo>
                <a:cubicBezTo>
                  <a:pt x="83" y="18"/>
                  <a:pt x="83" y="18"/>
                  <a:pt x="83" y="18"/>
                </a:cubicBezTo>
                <a:cubicBezTo>
                  <a:pt x="73" y="8"/>
                  <a:pt x="73" y="8"/>
                  <a:pt x="73" y="8"/>
                </a:cubicBezTo>
                <a:cubicBezTo>
                  <a:pt x="65" y="15"/>
                  <a:pt x="65" y="15"/>
                  <a:pt x="65" y="15"/>
                </a:cubicBezTo>
                <a:cubicBezTo>
                  <a:pt x="62" y="13"/>
                  <a:pt x="58" y="11"/>
                  <a:pt x="53" y="10"/>
                </a:cubicBezTo>
                <a:cubicBezTo>
                  <a:pt x="53" y="0"/>
                  <a:pt x="53" y="0"/>
                  <a:pt x="53" y="0"/>
                </a:cubicBezTo>
              </a:path>
            </a:pathLst>
          </a:custGeom>
          <a:solidFill>
            <a:srgbClr val="3AA7F9"/>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01" name="Freeform 81"/>
          <p:cNvSpPr>
            <a:spLocks noEditPoints="1"/>
          </p:cNvSpPr>
          <p:nvPr/>
        </p:nvSpPr>
        <p:spPr>
          <a:xfrm>
            <a:off x="1014413" y="1587500"/>
            <a:ext cx="174625" cy="193675"/>
          </a:xfrm>
          <a:custGeom>
            <a:avLst/>
            <a:gdLst/>
            <a:ahLst/>
            <a:cxnLst>
              <a:cxn ang="0">
                <a:pos x="458423701" y="892149392"/>
              </a:cxn>
              <a:cxn ang="0">
                <a:pos x="157173110" y="655676649"/>
              </a:cxn>
              <a:cxn ang="0">
                <a:pos x="157173110" y="397704477"/>
              </a:cxn>
              <a:cxn ang="0">
                <a:pos x="890651884" y="397704477"/>
              </a:cxn>
              <a:cxn ang="0">
                <a:pos x="890651884" y="655676649"/>
              </a:cxn>
              <a:cxn ang="0">
                <a:pos x="589401293" y="892149392"/>
              </a:cxn>
              <a:cxn ang="0">
                <a:pos x="589401293" y="730917659"/>
              </a:cxn>
              <a:cxn ang="0">
                <a:pos x="681087737" y="612681287"/>
              </a:cxn>
              <a:cxn ang="0">
                <a:pos x="523914627" y="483695201"/>
              </a:cxn>
              <a:cxn ang="0">
                <a:pos x="366741517" y="612681287"/>
              </a:cxn>
              <a:cxn ang="0">
                <a:pos x="458423701" y="730917659"/>
              </a:cxn>
              <a:cxn ang="0">
                <a:pos x="458423701" y="892149392"/>
              </a:cxn>
              <a:cxn ang="0">
                <a:pos x="340541738" y="279468105"/>
              </a:cxn>
              <a:cxn ang="0">
                <a:pos x="523914627" y="128986086"/>
              </a:cxn>
              <a:cxn ang="0">
                <a:pos x="694187626" y="279468105"/>
              </a:cxn>
              <a:cxn ang="0">
                <a:pos x="340541738" y="279468105"/>
              </a:cxn>
              <a:cxn ang="0">
                <a:pos x="523914627" y="0"/>
              </a:cxn>
              <a:cxn ang="0">
                <a:pos x="196468517" y="279468105"/>
              </a:cxn>
              <a:cxn ang="0">
                <a:pos x="78586555" y="279468105"/>
              </a:cxn>
              <a:cxn ang="0">
                <a:pos x="26195518" y="290217819"/>
              </a:cxn>
              <a:cxn ang="0">
                <a:pos x="0" y="333213181"/>
              </a:cxn>
              <a:cxn ang="0">
                <a:pos x="0" y="655676649"/>
              </a:cxn>
              <a:cxn ang="0">
                <a:pos x="458423701" y="1021135478"/>
              </a:cxn>
              <a:cxn ang="0">
                <a:pos x="589401293" y="1021135478"/>
              </a:cxn>
              <a:cxn ang="0">
                <a:pos x="1034729365" y="655676649"/>
              </a:cxn>
              <a:cxn ang="0">
                <a:pos x="1034729365" y="333213181"/>
              </a:cxn>
              <a:cxn ang="0">
                <a:pos x="1021629475" y="290217819"/>
              </a:cxn>
              <a:cxn ang="0">
                <a:pos x="956142810" y="279468105"/>
              </a:cxn>
              <a:cxn ang="0">
                <a:pos x="851360736" y="279468105"/>
              </a:cxn>
              <a:cxn ang="0">
                <a:pos x="523914627" y="0"/>
              </a:cxn>
            </a:cxnLst>
            <a:rect l="0" t="0" r="0" b="0"/>
            <a:pathLst>
              <a:path w="79" h="95">
                <a:moveTo>
                  <a:pt x="35" y="83"/>
                </a:moveTo>
                <a:cubicBezTo>
                  <a:pt x="22" y="83"/>
                  <a:pt x="12" y="73"/>
                  <a:pt x="12" y="61"/>
                </a:cubicBezTo>
                <a:cubicBezTo>
                  <a:pt x="12" y="37"/>
                  <a:pt x="12" y="37"/>
                  <a:pt x="12" y="37"/>
                </a:cubicBezTo>
                <a:cubicBezTo>
                  <a:pt x="68" y="37"/>
                  <a:pt x="68" y="37"/>
                  <a:pt x="68" y="37"/>
                </a:cubicBezTo>
                <a:cubicBezTo>
                  <a:pt x="68" y="61"/>
                  <a:pt x="68" y="61"/>
                  <a:pt x="68" y="61"/>
                </a:cubicBezTo>
                <a:cubicBezTo>
                  <a:pt x="68" y="73"/>
                  <a:pt x="57" y="83"/>
                  <a:pt x="45" y="83"/>
                </a:cubicBezTo>
                <a:cubicBezTo>
                  <a:pt x="45" y="68"/>
                  <a:pt x="45" y="68"/>
                  <a:pt x="45" y="68"/>
                </a:cubicBezTo>
                <a:cubicBezTo>
                  <a:pt x="49" y="67"/>
                  <a:pt x="52" y="62"/>
                  <a:pt x="52" y="57"/>
                </a:cubicBezTo>
                <a:cubicBezTo>
                  <a:pt x="52" y="51"/>
                  <a:pt x="46" y="45"/>
                  <a:pt x="40" y="45"/>
                </a:cubicBezTo>
                <a:cubicBezTo>
                  <a:pt x="33" y="45"/>
                  <a:pt x="28" y="51"/>
                  <a:pt x="28" y="57"/>
                </a:cubicBezTo>
                <a:cubicBezTo>
                  <a:pt x="28" y="62"/>
                  <a:pt x="31" y="67"/>
                  <a:pt x="35" y="68"/>
                </a:cubicBezTo>
                <a:cubicBezTo>
                  <a:pt x="35" y="83"/>
                  <a:pt x="35" y="83"/>
                  <a:pt x="35" y="83"/>
                </a:cubicBezTo>
                <a:moveTo>
                  <a:pt x="26" y="26"/>
                </a:moveTo>
                <a:cubicBezTo>
                  <a:pt x="26" y="18"/>
                  <a:pt x="33" y="12"/>
                  <a:pt x="40" y="12"/>
                </a:cubicBezTo>
                <a:cubicBezTo>
                  <a:pt x="47" y="12"/>
                  <a:pt x="53" y="18"/>
                  <a:pt x="53" y="26"/>
                </a:cubicBezTo>
                <a:cubicBezTo>
                  <a:pt x="26" y="26"/>
                  <a:pt x="26" y="26"/>
                  <a:pt x="26" y="26"/>
                </a:cubicBezTo>
                <a:moveTo>
                  <a:pt x="40" y="0"/>
                </a:moveTo>
                <a:cubicBezTo>
                  <a:pt x="26" y="0"/>
                  <a:pt x="15" y="11"/>
                  <a:pt x="15" y="26"/>
                </a:cubicBezTo>
                <a:cubicBezTo>
                  <a:pt x="6" y="26"/>
                  <a:pt x="6" y="26"/>
                  <a:pt x="6" y="26"/>
                </a:cubicBezTo>
                <a:cubicBezTo>
                  <a:pt x="4" y="26"/>
                  <a:pt x="3" y="26"/>
                  <a:pt x="2" y="27"/>
                </a:cubicBezTo>
                <a:cubicBezTo>
                  <a:pt x="1" y="28"/>
                  <a:pt x="0" y="30"/>
                  <a:pt x="0" y="31"/>
                </a:cubicBezTo>
                <a:cubicBezTo>
                  <a:pt x="0" y="61"/>
                  <a:pt x="0" y="61"/>
                  <a:pt x="0" y="61"/>
                </a:cubicBezTo>
                <a:cubicBezTo>
                  <a:pt x="0" y="80"/>
                  <a:pt x="16" y="95"/>
                  <a:pt x="35" y="95"/>
                </a:cubicBezTo>
                <a:cubicBezTo>
                  <a:pt x="45" y="95"/>
                  <a:pt x="45" y="95"/>
                  <a:pt x="45" y="95"/>
                </a:cubicBezTo>
                <a:cubicBezTo>
                  <a:pt x="64" y="95"/>
                  <a:pt x="79" y="80"/>
                  <a:pt x="79" y="61"/>
                </a:cubicBezTo>
                <a:cubicBezTo>
                  <a:pt x="79" y="31"/>
                  <a:pt x="79" y="31"/>
                  <a:pt x="79" y="31"/>
                </a:cubicBezTo>
                <a:cubicBezTo>
                  <a:pt x="79" y="30"/>
                  <a:pt x="79" y="28"/>
                  <a:pt x="78" y="27"/>
                </a:cubicBezTo>
                <a:cubicBezTo>
                  <a:pt x="77" y="26"/>
                  <a:pt x="75" y="26"/>
                  <a:pt x="73" y="26"/>
                </a:cubicBezTo>
                <a:cubicBezTo>
                  <a:pt x="65" y="26"/>
                  <a:pt x="65" y="26"/>
                  <a:pt x="65" y="26"/>
                </a:cubicBezTo>
                <a:cubicBezTo>
                  <a:pt x="65" y="11"/>
                  <a:pt x="54" y="0"/>
                  <a:pt x="40" y="0"/>
                </a:cubicBezTo>
              </a:path>
            </a:pathLst>
          </a:custGeom>
          <a:solidFill>
            <a:srgbClr val="3AA7F9"/>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02" name="灯泡"/>
          <p:cNvSpPr/>
          <p:nvPr/>
        </p:nvSpPr>
        <p:spPr>
          <a:xfrm>
            <a:off x="4270375" y="1878013"/>
            <a:ext cx="133350" cy="196850"/>
          </a:xfrm>
          <a:custGeom>
            <a:avLst/>
            <a:gdLst>
              <a:gd name="connsiteX0" fmla="*/ 1569114 w 3604952"/>
              <a:gd name="connsiteY0" fmla="*/ 5211012 h 5550702"/>
              <a:gd name="connsiteX1" fmla="*/ 2035839 w 3604952"/>
              <a:gd name="connsiteY1" fmla="*/ 5211012 h 5550702"/>
              <a:gd name="connsiteX2" fmla="*/ 2035839 w 3604952"/>
              <a:gd name="connsiteY2" fmla="*/ 5550702 h 5550702"/>
              <a:gd name="connsiteX3" fmla="*/ 1569114 w 3604952"/>
              <a:gd name="connsiteY3" fmla="*/ 5550702 h 5550702"/>
              <a:gd name="connsiteX4" fmla="*/ 1045239 w 3604952"/>
              <a:gd name="connsiteY4" fmla="*/ 4710950 h 5550702"/>
              <a:gd name="connsiteX5" fmla="*/ 2559714 w 3604952"/>
              <a:gd name="connsiteY5" fmla="*/ 4710950 h 5550702"/>
              <a:gd name="connsiteX6" fmla="*/ 2559714 w 3604952"/>
              <a:gd name="connsiteY6" fmla="*/ 4972888 h 5550702"/>
              <a:gd name="connsiteX7" fmla="*/ 1045239 w 3604952"/>
              <a:gd name="connsiteY7" fmla="*/ 4972888 h 5550702"/>
              <a:gd name="connsiteX8" fmla="*/ 1045239 w 3604952"/>
              <a:gd name="connsiteY8" fmla="*/ 4210887 h 5550702"/>
              <a:gd name="connsiteX9" fmla="*/ 2559714 w 3604952"/>
              <a:gd name="connsiteY9" fmla="*/ 4210887 h 5550702"/>
              <a:gd name="connsiteX10" fmla="*/ 2559714 w 3604952"/>
              <a:gd name="connsiteY10" fmla="*/ 4472825 h 5550702"/>
              <a:gd name="connsiteX11" fmla="*/ 1045239 w 3604952"/>
              <a:gd name="connsiteY11" fmla="*/ 4472825 h 5550702"/>
              <a:gd name="connsiteX12" fmla="*/ 1802476 w 3604952"/>
              <a:gd name="connsiteY12" fmla="*/ 0 h 5550702"/>
              <a:gd name="connsiteX13" fmla="*/ 3604952 w 3604952"/>
              <a:gd name="connsiteY13" fmla="*/ 1857794 h 5550702"/>
              <a:gd name="connsiteX14" fmla="*/ 2661643 w 3604952"/>
              <a:gd name="connsiteY14" fmla="*/ 3491362 h 5550702"/>
              <a:gd name="connsiteX15" fmla="*/ 2559714 w 3604952"/>
              <a:gd name="connsiteY15" fmla="*/ 3541971 h 5550702"/>
              <a:gd name="connsiteX16" fmla="*/ 2559714 w 3604952"/>
              <a:gd name="connsiteY16" fmla="*/ 3972762 h 5550702"/>
              <a:gd name="connsiteX17" fmla="*/ 1045239 w 3604952"/>
              <a:gd name="connsiteY17" fmla="*/ 3972762 h 5550702"/>
              <a:gd name="connsiteX18" fmla="*/ 1045239 w 3604952"/>
              <a:gd name="connsiteY18" fmla="*/ 3541971 h 5550702"/>
              <a:gd name="connsiteX19" fmla="*/ 943309 w 3604952"/>
              <a:gd name="connsiteY19" fmla="*/ 3491362 h 5550702"/>
              <a:gd name="connsiteX20" fmla="*/ 0 w 3604952"/>
              <a:gd name="connsiteY20" fmla="*/ 1857794 h 5550702"/>
              <a:gd name="connsiteX21" fmla="*/ 1802476 w 3604952"/>
              <a:gd name="connsiteY21" fmla="*/ 0 h 555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4952" h="5550702">
                <a:moveTo>
                  <a:pt x="1569114" y="5211012"/>
                </a:moveTo>
                <a:lnTo>
                  <a:pt x="2035839" y="5211012"/>
                </a:lnTo>
                <a:lnTo>
                  <a:pt x="2035839" y="5550702"/>
                </a:lnTo>
                <a:lnTo>
                  <a:pt x="1569114" y="5550702"/>
                </a:lnTo>
                <a:close/>
                <a:moveTo>
                  <a:pt x="1045239" y="4710950"/>
                </a:moveTo>
                <a:lnTo>
                  <a:pt x="2559714" y="4710950"/>
                </a:lnTo>
                <a:lnTo>
                  <a:pt x="2559714" y="4972888"/>
                </a:lnTo>
                <a:lnTo>
                  <a:pt x="1045239" y="4972888"/>
                </a:lnTo>
                <a:close/>
                <a:moveTo>
                  <a:pt x="1045239" y="4210887"/>
                </a:moveTo>
                <a:lnTo>
                  <a:pt x="2559714" y="4210887"/>
                </a:lnTo>
                <a:lnTo>
                  <a:pt x="2559714" y="4472825"/>
                </a:lnTo>
                <a:lnTo>
                  <a:pt x="1045239" y="4472825"/>
                </a:lnTo>
                <a:close/>
                <a:moveTo>
                  <a:pt x="1802476" y="0"/>
                </a:moveTo>
                <a:cubicBezTo>
                  <a:pt x="2797956" y="0"/>
                  <a:pt x="3604952" y="831763"/>
                  <a:pt x="3604952" y="1857794"/>
                </a:cubicBezTo>
                <a:cubicBezTo>
                  <a:pt x="3604952" y="2563190"/>
                  <a:pt x="3223520" y="3176765"/>
                  <a:pt x="2661643" y="3491362"/>
                </a:cubicBezTo>
                <a:lnTo>
                  <a:pt x="2559714" y="3541971"/>
                </a:lnTo>
                <a:lnTo>
                  <a:pt x="2559714" y="3972762"/>
                </a:lnTo>
                <a:lnTo>
                  <a:pt x="1045239" y="3972762"/>
                </a:lnTo>
                <a:lnTo>
                  <a:pt x="1045239" y="3541971"/>
                </a:lnTo>
                <a:lnTo>
                  <a:pt x="943309" y="3491362"/>
                </a:lnTo>
                <a:cubicBezTo>
                  <a:pt x="381432" y="3176765"/>
                  <a:pt x="0" y="2563190"/>
                  <a:pt x="0" y="1857794"/>
                </a:cubicBezTo>
                <a:cubicBezTo>
                  <a:pt x="0" y="831763"/>
                  <a:pt x="806996" y="0"/>
                  <a:pt x="1802476" y="0"/>
                </a:cubicBezTo>
                <a:close/>
              </a:path>
            </a:pathLst>
          </a:custGeom>
          <a:solidFill>
            <a:srgbClr val="3AA7F9"/>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03" name="Freeform 73"/>
          <p:cNvSpPr>
            <a:spLocks noEditPoints="1"/>
          </p:cNvSpPr>
          <p:nvPr/>
        </p:nvSpPr>
        <p:spPr>
          <a:xfrm>
            <a:off x="2097088" y="3773488"/>
            <a:ext cx="171450" cy="217488"/>
          </a:xfrm>
          <a:custGeom>
            <a:avLst/>
            <a:gdLst/>
            <a:ahLst/>
            <a:cxnLst>
              <a:cxn ang="0">
                <a:pos x="786242555" y="393990353"/>
              </a:cxn>
              <a:cxn ang="0">
                <a:pos x="769866386" y="393990353"/>
              </a:cxn>
              <a:cxn ang="0">
                <a:pos x="769866386" y="393990353"/>
              </a:cxn>
              <a:cxn ang="0">
                <a:pos x="671582737" y="439452861"/>
              </a:cxn>
              <a:cxn ang="0">
                <a:pos x="671582737" y="606140520"/>
              </a:cxn>
              <a:cxn ang="0">
                <a:pos x="687964233" y="621293048"/>
              </a:cxn>
              <a:cxn ang="0">
                <a:pos x="687964233" y="1682043880"/>
              </a:cxn>
              <a:cxn ang="0">
                <a:pos x="769866386" y="1757811445"/>
              </a:cxn>
              <a:cxn ang="0">
                <a:pos x="868144708" y="1682043880"/>
              </a:cxn>
              <a:cxn ang="0">
                <a:pos x="868144708" y="621293048"/>
              </a:cxn>
              <a:cxn ang="0">
                <a:pos x="884526204" y="606140520"/>
              </a:cxn>
              <a:cxn ang="0">
                <a:pos x="884526204" y="439452861"/>
              </a:cxn>
              <a:cxn ang="0">
                <a:pos x="786242555" y="393990353"/>
              </a:cxn>
              <a:cxn ang="0">
                <a:pos x="573304416" y="196997637"/>
              </a:cxn>
              <a:cxn ang="0">
                <a:pos x="524165255" y="212150166"/>
              </a:cxn>
              <a:cxn ang="0">
                <a:pos x="524165255" y="833443215"/>
              </a:cxn>
              <a:cxn ang="0">
                <a:pos x="573304416" y="863753193"/>
              </a:cxn>
              <a:cxn ang="0">
                <a:pos x="622443576" y="833443215"/>
              </a:cxn>
              <a:cxn ang="0">
                <a:pos x="622443576" y="742523121"/>
              </a:cxn>
              <a:cxn ang="0">
                <a:pos x="540541423" y="530372955"/>
              </a:cxn>
              <a:cxn ang="0">
                <a:pos x="622443576" y="318222788"/>
              </a:cxn>
              <a:cxn ang="0">
                <a:pos x="622443576" y="212150166"/>
              </a:cxn>
              <a:cxn ang="0">
                <a:pos x="573304416" y="196997637"/>
              </a:cxn>
              <a:cxn ang="0">
                <a:pos x="982804526" y="196997637"/>
              </a:cxn>
              <a:cxn ang="0">
                <a:pos x="917283869" y="212150166"/>
              </a:cxn>
              <a:cxn ang="0">
                <a:pos x="917283869" y="318222788"/>
              </a:cxn>
              <a:cxn ang="0">
                <a:pos x="1015567518" y="530372955"/>
              </a:cxn>
              <a:cxn ang="0">
                <a:pos x="917283869" y="742523121"/>
              </a:cxn>
              <a:cxn ang="0">
                <a:pos x="917283869" y="833443215"/>
              </a:cxn>
              <a:cxn ang="0">
                <a:pos x="982804526" y="863753193"/>
              </a:cxn>
              <a:cxn ang="0">
                <a:pos x="1031943686" y="833443215"/>
              </a:cxn>
              <a:cxn ang="0">
                <a:pos x="1031943686" y="212150166"/>
              </a:cxn>
              <a:cxn ang="0">
                <a:pos x="982804526" y="196997637"/>
              </a:cxn>
              <a:cxn ang="0">
                <a:pos x="360360949" y="0"/>
              </a:cxn>
              <a:cxn ang="0">
                <a:pos x="311221788" y="15152528"/>
              </a:cxn>
              <a:cxn ang="0">
                <a:pos x="311221788" y="1045593381"/>
              </a:cxn>
              <a:cxn ang="0">
                <a:pos x="360360949" y="1060745910"/>
              </a:cxn>
              <a:cxn ang="0">
                <a:pos x="409500110" y="1045593381"/>
              </a:cxn>
              <a:cxn ang="0">
                <a:pos x="409500110" y="939520758"/>
              </a:cxn>
              <a:cxn ang="0">
                <a:pos x="229319635" y="530372955"/>
              </a:cxn>
              <a:cxn ang="0">
                <a:pos x="409500110" y="106072622"/>
              </a:cxn>
              <a:cxn ang="0">
                <a:pos x="409500110" y="15152528"/>
              </a:cxn>
              <a:cxn ang="0">
                <a:pos x="360360949" y="0"/>
              </a:cxn>
              <a:cxn ang="0">
                <a:pos x="1195747992" y="0"/>
              </a:cxn>
              <a:cxn ang="0">
                <a:pos x="1146608832" y="15152528"/>
              </a:cxn>
              <a:cxn ang="0">
                <a:pos x="1146608832" y="106072622"/>
              </a:cxn>
              <a:cxn ang="0">
                <a:pos x="1326789306" y="530372955"/>
              </a:cxn>
              <a:cxn ang="0">
                <a:pos x="1146608832" y="939520758"/>
              </a:cxn>
              <a:cxn ang="0">
                <a:pos x="1146608832" y="1045593381"/>
              </a:cxn>
              <a:cxn ang="0">
                <a:pos x="1195747992" y="1060745910"/>
              </a:cxn>
              <a:cxn ang="0">
                <a:pos x="1244887153" y="1045593381"/>
              </a:cxn>
              <a:cxn ang="0">
                <a:pos x="1244887153" y="15152528"/>
              </a:cxn>
              <a:cxn ang="0">
                <a:pos x="1195747992" y="0"/>
              </a:cxn>
            </a:cxnLst>
            <a:rect l="0" t="0" r="0" b="0"/>
            <a:pathLst>
              <a:path w="95" h="116">
                <a:moveTo>
                  <a:pt x="48" y="26"/>
                </a:moveTo>
                <a:cubicBezTo>
                  <a:pt x="48" y="26"/>
                  <a:pt x="48" y="26"/>
                  <a:pt x="47" y="26"/>
                </a:cubicBezTo>
                <a:cubicBezTo>
                  <a:pt x="47" y="26"/>
                  <a:pt x="47" y="26"/>
                  <a:pt x="47" y="26"/>
                </a:cubicBezTo>
                <a:cubicBezTo>
                  <a:pt x="45" y="26"/>
                  <a:pt x="42" y="27"/>
                  <a:pt x="41" y="29"/>
                </a:cubicBezTo>
                <a:cubicBezTo>
                  <a:pt x="38" y="32"/>
                  <a:pt x="38" y="37"/>
                  <a:pt x="41" y="40"/>
                </a:cubicBezTo>
                <a:cubicBezTo>
                  <a:pt x="41" y="41"/>
                  <a:pt x="42" y="41"/>
                  <a:pt x="42" y="41"/>
                </a:cubicBezTo>
                <a:cubicBezTo>
                  <a:pt x="42" y="111"/>
                  <a:pt x="42" y="111"/>
                  <a:pt x="42" y="111"/>
                </a:cubicBezTo>
                <a:cubicBezTo>
                  <a:pt x="42" y="114"/>
                  <a:pt x="44" y="116"/>
                  <a:pt x="47" y="116"/>
                </a:cubicBezTo>
                <a:cubicBezTo>
                  <a:pt x="50" y="116"/>
                  <a:pt x="53" y="114"/>
                  <a:pt x="53" y="111"/>
                </a:cubicBezTo>
                <a:cubicBezTo>
                  <a:pt x="53" y="41"/>
                  <a:pt x="53" y="41"/>
                  <a:pt x="53" y="41"/>
                </a:cubicBezTo>
                <a:cubicBezTo>
                  <a:pt x="53" y="41"/>
                  <a:pt x="53" y="41"/>
                  <a:pt x="54" y="40"/>
                </a:cubicBezTo>
                <a:cubicBezTo>
                  <a:pt x="57" y="37"/>
                  <a:pt x="57" y="32"/>
                  <a:pt x="54" y="29"/>
                </a:cubicBezTo>
                <a:cubicBezTo>
                  <a:pt x="52" y="27"/>
                  <a:pt x="50" y="26"/>
                  <a:pt x="48" y="26"/>
                </a:cubicBezTo>
                <a:moveTo>
                  <a:pt x="35" y="13"/>
                </a:moveTo>
                <a:cubicBezTo>
                  <a:pt x="34" y="13"/>
                  <a:pt x="32" y="13"/>
                  <a:pt x="32" y="14"/>
                </a:cubicBezTo>
                <a:cubicBezTo>
                  <a:pt x="20" y="26"/>
                  <a:pt x="20" y="44"/>
                  <a:pt x="32" y="55"/>
                </a:cubicBezTo>
                <a:cubicBezTo>
                  <a:pt x="32" y="56"/>
                  <a:pt x="34" y="57"/>
                  <a:pt x="35" y="57"/>
                </a:cubicBezTo>
                <a:cubicBezTo>
                  <a:pt x="36" y="57"/>
                  <a:pt x="37" y="56"/>
                  <a:pt x="38" y="55"/>
                </a:cubicBezTo>
                <a:cubicBezTo>
                  <a:pt x="40" y="53"/>
                  <a:pt x="40" y="50"/>
                  <a:pt x="38" y="49"/>
                </a:cubicBezTo>
                <a:cubicBezTo>
                  <a:pt x="34" y="45"/>
                  <a:pt x="33" y="40"/>
                  <a:pt x="33" y="35"/>
                </a:cubicBezTo>
                <a:cubicBezTo>
                  <a:pt x="33" y="30"/>
                  <a:pt x="34" y="25"/>
                  <a:pt x="38" y="21"/>
                </a:cubicBezTo>
                <a:cubicBezTo>
                  <a:pt x="40" y="19"/>
                  <a:pt x="40" y="16"/>
                  <a:pt x="38" y="14"/>
                </a:cubicBezTo>
                <a:cubicBezTo>
                  <a:pt x="37" y="13"/>
                  <a:pt x="36" y="13"/>
                  <a:pt x="35" y="13"/>
                </a:cubicBezTo>
                <a:moveTo>
                  <a:pt x="60" y="13"/>
                </a:moveTo>
                <a:cubicBezTo>
                  <a:pt x="59" y="13"/>
                  <a:pt x="57" y="13"/>
                  <a:pt x="56" y="14"/>
                </a:cubicBezTo>
                <a:cubicBezTo>
                  <a:pt x="55" y="16"/>
                  <a:pt x="55" y="19"/>
                  <a:pt x="56" y="21"/>
                </a:cubicBezTo>
                <a:cubicBezTo>
                  <a:pt x="60" y="25"/>
                  <a:pt x="62" y="30"/>
                  <a:pt x="62" y="35"/>
                </a:cubicBezTo>
                <a:cubicBezTo>
                  <a:pt x="62" y="40"/>
                  <a:pt x="60" y="45"/>
                  <a:pt x="56" y="49"/>
                </a:cubicBezTo>
                <a:cubicBezTo>
                  <a:pt x="55" y="50"/>
                  <a:pt x="55" y="53"/>
                  <a:pt x="56" y="55"/>
                </a:cubicBezTo>
                <a:cubicBezTo>
                  <a:pt x="57" y="56"/>
                  <a:pt x="59" y="57"/>
                  <a:pt x="60" y="57"/>
                </a:cubicBezTo>
                <a:cubicBezTo>
                  <a:pt x="61" y="57"/>
                  <a:pt x="62" y="56"/>
                  <a:pt x="63" y="55"/>
                </a:cubicBezTo>
                <a:cubicBezTo>
                  <a:pt x="75" y="44"/>
                  <a:pt x="75" y="26"/>
                  <a:pt x="63" y="14"/>
                </a:cubicBezTo>
                <a:cubicBezTo>
                  <a:pt x="62" y="13"/>
                  <a:pt x="61" y="13"/>
                  <a:pt x="60" y="13"/>
                </a:cubicBezTo>
                <a:moveTo>
                  <a:pt x="22" y="0"/>
                </a:moveTo>
                <a:cubicBezTo>
                  <a:pt x="21" y="0"/>
                  <a:pt x="19" y="0"/>
                  <a:pt x="19" y="1"/>
                </a:cubicBezTo>
                <a:cubicBezTo>
                  <a:pt x="0" y="20"/>
                  <a:pt x="0" y="50"/>
                  <a:pt x="19" y="69"/>
                </a:cubicBezTo>
                <a:cubicBezTo>
                  <a:pt x="19" y="69"/>
                  <a:pt x="21" y="70"/>
                  <a:pt x="22" y="70"/>
                </a:cubicBezTo>
                <a:cubicBezTo>
                  <a:pt x="23" y="70"/>
                  <a:pt x="24" y="69"/>
                  <a:pt x="25" y="69"/>
                </a:cubicBezTo>
                <a:cubicBezTo>
                  <a:pt x="27" y="67"/>
                  <a:pt x="27" y="64"/>
                  <a:pt x="25" y="62"/>
                </a:cubicBezTo>
                <a:cubicBezTo>
                  <a:pt x="17" y="55"/>
                  <a:pt x="14" y="45"/>
                  <a:pt x="14" y="35"/>
                </a:cubicBezTo>
                <a:cubicBezTo>
                  <a:pt x="14" y="25"/>
                  <a:pt x="17" y="15"/>
                  <a:pt x="25" y="7"/>
                </a:cubicBezTo>
                <a:cubicBezTo>
                  <a:pt x="27" y="6"/>
                  <a:pt x="27" y="3"/>
                  <a:pt x="25" y="1"/>
                </a:cubicBezTo>
                <a:cubicBezTo>
                  <a:pt x="24" y="0"/>
                  <a:pt x="23" y="0"/>
                  <a:pt x="22" y="0"/>
                </a:cubicBezTo>
                <a:moveTo>
                  <a:pt x="73" y="0"/>
                </a:moveTo>
                <a:cubicBezTo>
                  <a:pt x="72" y="0"/>
                  <a:pt x="71" y="0"/>
                  <a:pt x="70" y="1"/>
                </a:cubicBezTo>
                <a:cubicBezTo>
                  <a:pt x="68" y="3"/>
                  <a:pt x="68" y="6"/>
                  <a:pt x="70" y="7"/>
                </a:cubicBezTo>
                <a:cubicBezTo>
                  <a:pt x="77" y="15"/>
                  <a:pt x="81" y="25"/>
                  <a:pt x="81" y="35"/>
                </a:cubicBezTo>
                <a:cubicBezTo>
                  <a:pt x="81" y="45"/>
                  <a:pt x="77" y="55"/>
                  <a:pt x="70" y="62"/>
                </a:cubicBezTo>
                <a:cubicBezTo>
                  <a:pt x="68" y="64"/>
                  <a:pt x="68" y="67"/>
                  <a:pt x="70" y="69"/>
                </a:cubicBezTo>
                <a:cubicBezTo>
                  <a:pt x="71" y="69"/>
                  <a:pt x="72" y="70"/>
                  <a:pt x="73" y="70"/>
                </a:cubicBezTo>
                <a:cubicBezTo>
                  <a:pt x="74" y="70"/>
                  <a:pt x="75" y="69"/>
                  <a:pt x="76" y="69"/>
                </a:cubicBezTo>
                <a:cubicBezTo>
                  <a:pt x="95" y="50"/>
                  <a:pt x="95" y="20"/>
                  <a:pt x="76" y="1"/>
                </a:cubicBezTo>
                <a:cubicBezTo>
                  <a:pt x="75" y="0"/>
                  <a:pt x="74" y="0"/>
                  <a:pt x="73" y="0"/>
                </a:cubicBezTo>
              </a:path>
            </a:pathLst>
          </a:custGeom>
          <a:solidFill>
            <a:srgbClr val="3AA7F9"/>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04" name="Freeform 12"/>
          <p:cNvSpPr>
            <a:spLocks noEditPoints="1"/>
          </p:cNvSpPr>
          <p:nvPr/>
        </p:nvSpPr>
        <p:spPr>
          <a:xfrm>
            <a:off x="3621088" y="1581150"/>
            <a:ext cx="190500" cy="204788"/>
          </a:xfrm>
          <a:custGeom>
            <a:avLst/>
            <a:gdLst/>
            <a:ahLst/>
            <a:cxnLst>
              <a:cxn ang="0">
                <a:pos x="100101438" y="541922457"/>
              </a:cxn>
              <a:cxn ang="0">
                <a:pos x="71500034" y="520531298"/>
              </a:cxn>
              <a:cxn ang="0">
                <a:pos x="71500034" y="221048139"/>
              </a:cxn>
              <a:cxn ang="0">
                <a:pos x="100101438" y="199656980"/>
              </a:cxn>
              <a:cxn ang="0">
                <a:pos x="550552120" y="199656980"/>
              </a:cxn>
              <a:cxn ang="0">
                <a:pos x="586302137" y="221048139"/>
              </a:cxn>
              <a:cxn ang="0">
                <a:pos x="586302137" y="520531298"/>
              </a:cxn>
              <a:cxn ang="0">
                <a:pos x="550552120" y="541922457"/>
              </a:cxn>
              <a:cxn ang="0">
                <a:pos x="100101438" y="541922457"/>
              </a:cxn>
              <a:cxn ang="0">
                <a:pos x="200200560" y="128349264"/>
              </a:cxn>
              <a:cxn ang="0">
                <a:pos x="200200560" y="99828490"/>
              </a:cxn>
              <a:cxn ang="0">
                <a:pos x="228801963" y="71305403"/>
              </a:cxn>
              <a:cxn ang="0">
                <a:pos x="679252645" y="71305403"/>
              </a:cxn>
              <a:cxn ang="0">
                <a:pos x="707854049" y="99828490"/>
              </a:cxn>
              <a:cxn ang="0">
                <a:pos x="707854049" y="392182033"/>
              </a:cxn>
              <a:cxn ang="0">
                <a:pos x="679252645" y="413573192"/>
              </a:cxn>
              <a:cxn ang="0">
                <a:pos x="657804488" y="413573192"/>
              </a:cxn>
              <a:cxn ang="0">
                <a:pos x="657804488" y="221048139"/>
              </a:cxn>
              <a:cxn ang="0">
                <a:pos x="550552120" y="128349264"/>
              </a:cxn>
              <a:cxn ang="0">
                <a:pos x="200200560" y="128349264"/>
              </a:cxn>
              <a:cxn ang="0">
                <a:pos x="679252645" y="0"/>
              </a:cxn>
              <a:cxn ang="0">
                <a:pos x="228801963" y="0"/>
              </a:cxn>
              <a:cxn ang="0">
                <a:pos x="128700525" y="99828490"/>
              </a:cxn>
              <a:cxn ang="0">
                <a:pos x="128700525" y="128349264"/>
              </a:cxn>
              <a:cxn ang="0">
                <a:pos x="100101438" y="128349264"/>
              </a:cxn>
              <a:cxn ang="0">
                <a:pos x="0" y="221048139"/>
              </a:cxn>
              <a:cxn ang="0">
                <a:pos x="0" y="520531298"/>
              </a:cxn>
              <a:cxn ang="0">
                <a:pos x="100101438" y="613230173"/>
              </a:cxn>
              <a:cxn ang="0">
                <a:pos x="278851524" y="613230173"/>
              </a:cxn>
              <a:cxn ang="0">
                <a:pos x="278851524" y="663142106"/>
              </a:cxn>
              <a:cxn ang="0">
                <a:pos x="185901016" y="663142106"/>
              </a:cxn>
              <a:cxn ang="0">
                <a:pos x="150150999" y="698797120"/>
              </a:cxn>
              <a:cxn ang="0">
                <a:pos x="185901016" y="741579437"/>
              </a:cxn>
              <a:cxn ang="0">
                <a:pos x="471903471" y="741579437"/>
              </a:cxn>
              <a:cxn ang="0">
                <a:pos x="507653488" y="698797120"/>
              </a:cxn>
              <a:cxn ang="0">
                <a:pos x="471903471" y="663142106"/>
              </a:cxn>
              <a:cxn ang="0">
                <a:pos x="378952963" y="663142106"/>
              </a:cxn>
              <a:cxn ang="0">
                <a:pos x="378952963" y="613230173"/>
              </a:cxn>
              <a:cxn ang="0">
                <a:pos x="550552120" y="613230173"/>
              </a:cxn>
              <a:cxn ang="0">
                <a:pos x="657804488" y="520531298"/>
              </a:cxn>
              <a:cxn ang="0">
                <a:pos x="657804488" y="484878596"/>
              </a:cxn>
              <a:cxn ang="0">
                <a:pos x="679252645" y="484878596"/>
              </a:cxn>
              <a:cxn ang="0">
                <a:pos x="779354083" y="392182033"/>
              </a:cxn>
              <a:cxn ang="0">
                <a:pos x="779354083" y="99828490"/>
              </a:cxn>
              <a:cxn ang="0">
                <a:pos x="679252645" y="0"/>
              </a:cxn>
            </a:cxnLst>
            <a:rect l="0" t="0" r="0" b="0"/>
            <a:pathLst>
              <a:path w="109" h="104">
                <a:moveTo>
                  <a:pt x="14" y="76"/>
                </a:moveTo>
                <a:cubicBezTo>
                  <a:pt x="12" y="76"/>
                  <a:pt x="10" y="74"/>
                  <a:pt x="10" y="73"/>
                </a:cubicBezTo>
                <a:cubicBezTo>
                  <a:pt x="10" y="31"/>
                  <a:pt x="10" y="31"/>
                  <a:pt x="10" y="31"/>
                </a:cubicBezTo>
                <a:cubicBezTo>
                  <a:pt x="10" y="30"/>
                  <a:pt x="12" y="28"/>
                  <a:pt x="14" y="28"/>
                </a:cubicBezTo>
                <a:cubicBezTo>
                  <a:pt x="77" y="28"/>
                  <a:pt x="77" y="28"/>
                  <a:pt x="77" y="28"/>
                </a:cubicBezTo>
                <a:cubicBezTo>
                  <a:pt x="80" y="28"/>
                  <a:pt x="82" y="30"/>
                  <a:pt x="82" y="31"/>
                </a:cubicBezTo>
                <a:cubicBezTo>
                  <a:pt x="82" y="73"/>
                  <a:pt x="82" y="73"/>
                  <a:pt x="82" y="73"/>
                </a:cubicBezTo>
                <a:cubicBezTo>
                  <a:pt x="82" y="74"/>
                  <a:pt x="80" y="76"/>
                  <a:pt x="77" y="76"/>
                </a:cubicBezTo>
                <a:cubicBezTo>
                  <a:pt x="14" y="76"/>
                  <a:pt x="14" y="76"/>
                  <a:pt x="14" y="76"/>
                </a:cubicBezTo>
                <a:moveTo>
                  <a:pt x="28" y="18"/>
                </a:moveTo>
                <a:cubicBezTo>
                  <a:pt x="28" y="14"/>
                  <a:pt x="28" y="14"/>
                  <a:pt x="28" y="14"/>
                </a:cubicBezTo>
                <a:cubicBezTo>
                  <a:pt x="28" y="12"/>
                  <a:pt x="29" y="10"/>
                  <a:pt x="32" y="10"/>
                </a:cubicBezTo>
                <a:cubicBezTo>
                  <a:pt x="95" y="10"/>
                  <a:pt x="95" y="10"/>
                  <a:pt x="95" y="10"/>
                </a:cubicBezTo>
                <a:cubicBezTo>
                  <a:pt x="98" y="10"/>
                  <a:pt x="99" y="12"/>
                  <a:pt x="99" y="14"/>
                </a:cubicBezTo>
                <a:cubicBezTo>
                  <a:pt x="99" y="55"/>
                  <a:pt x="99" y="55"/>
                  <a:pt x="99" y="55"/>
                </a:cubicBezTo>
                <a:cubicBezTo>
                  <a:pt x="99" y="56"/>
                  <a:pt x="98" y="58"/>
                  <a:pt x="95" y="58"/>
                </a:cubicBezTo>
                <a:cubicBezTo>
                  <a:pt x="92" y="58"/>
                  <a:pt x="92" y="58"/>
                  <a:pt x="92" y="58"/>
                </a:cubicBezTo>
                <a:cubicBezTo>
                  <a:pt x="92" y="31"/>
                  <a:pt x="92" y="31"/>
                  <a:pt x="92" y="31"/>
                </a:cubicBezTo>
                <a:cubicBezTo>
                  <a:pt x="92" y="23"/>
                  <a:pt x="85" y="18"/>
                  <a:pt x="77" y="18"/>
                </a:cubicBezTo>
                <a:cubicBezTo>
                  <a:pt x="28" y="18"/>
                  <a:pt x="28" y="18"/>
                  <a:pt x="28" y="18"/>
                </a:cubicBezTo>
                <a:moveTo>
                  <a:pt x="95" y="0"/>
                </a:moveTo>
                <a:cubicBezTo>
                  <a:pt x="32" y="0"/>
                  <a:pt x="32" y="0"/>
                  <a:pt x="32" y="0"/>
                </a:cubicBezTo>
                <a:cubicBezTo>
                  <a:pt x="24" y="0"/>
                  <a:pt x="18" y="6"/>
                  <a:pt x="18" y="14"/>
                </a:cubicBezTo>
                <a:cubicBezTo>
                  <a:pt x="18" y="18"/>
                  <a:pt x="18" y="18"/>
                  <a:pt x="18" y="18"/>
                </a:cubicBezTo>
                <a:cubicBezTo>
                  <a:pt x="14" y="18"/>
                  <a:pt x="14" y="18"/>
                  <a:pt x="14" y="18"/>
                </a:cubicBezTo>
                <a:cubicBezTo>
                  <a:pt x="7" y="18"/>
                  <a:pt x="0" y="23"/>
                  <a:pt x="0" y="31"/>
                </a:cubicBezTo>
                <a:cubicBezTo>
                  <a:pt x="0" y="73"/>
                  <a:pt x="0" y="73"/>
                  <a:pt x="0" y="73"/>
                </a:cubicBezTo>
                <a:cubicBezTo>
                  <a:pt x="0" y="81"/>
                  <a:pt x="7" y="86"/>
                  <a:pt x="14" y="86"/>
                </a:cubicBezTo>
                <a:cubicBezTo>
                  <a:pt x="39" y="86"/>
                  <a:pt x="39" y="86"/>
                  <a:pt x="39" y="86"/>
                </a:cubicBezTo>
                <a:cubicBezTo>
                  <a:pt x="39" y="93"/>
                  <a:pt x="39" y="93"/>
                  <a:pt x="39" y="93"/>
                </a:cubicBezTo>
                <a:cubicBezTo>
                  <a:pt x="26" y="93"/>
                  <a:pt x="26" y="93"/>
                  <a:pt x="26" y="93"/>
                </a:cubicBezTo>
                <a:cubicBezTo>
                  <a:pt x="23" y="93"/>
                  <a:pt x="21" y="95"/>
                  <a:pt x="21" y="98"/>
                </a:cubicBezTo>
                <a:cubicBezTo>
                  <a:pt x="21" y="101"/>
                  <a:pt x="23" y="104"/>
                  <a:pt x="26" y="104"/>
                </a:cubicBezTo>
                <a:cubicBezTo>
                  <a:pt x="66" y="104"/>
                  <a:pt x="66" y="104"/>
                  <a:pt x="66" y="104"/>
                </a:cubicBezTo>
                <a:cubicBezTo>
                  <a:pt x="68" y="104"/>
                  <a:pt x="71" y="101"/>
                  <a:pt x="71" y="98"/>
                </a:cubicBezTo>
                <a:cubicBezTo>
                  <a:pt x="71" y="95"/>
                  <a:pt x="68" y="93"/>
                  <a:pt x="66" y="93"/>
                </a:cubicBezTo>
                <a:cubicBezTo>
                  <a:pt x="53" y="93"/>
                  <a:pt x="53" y="93"/>
                  <a:pt x="53" y="93"/>
                </a:cubicBezTo>
                <a:cubicBezTo>
                  <a:pt x="53" y="86"/>
                  <a:pt x="53" y="86"/>
                  <a:pt x="53" y="86"/>
                </a:cubicBezTo>
                <a:cubicBezTo>
                  <a:pt x="77" y="86"/>
                  <a:pt x="77" y="86"/>
                  <a:pt x="77" y="86"/>
                </a:cubicBezTo>
                <a:cubicBezTo>
                  <a:pt x="85" y="86"/>
                  <a:pt x="92" y="81"/>
                  <a:pt x="92" y="73"/>
                </a:cubicBezTo>
                <a:cubicBezTo>
                  <a:pt x="92" y="68"/>
                  <a:pt x="92" y="68"/>
                  <a:pt x="92" y="68"/>
                </a:cubicBezTo>
                <a:cubicBezTo>
                  <a:pt x="95" y="68"/>
                  <a:pt x="95" y="68"/>
                  <a:pt x="95" y="68"/>
                </a:cubicBezTo>
                <a:cubicBezTo>
                  <a:pt x="103" y="68"/>
                  <a:pt x="109" y="63"/>
                  <a:pt x="109" y="55"/>
                </a:cubicBezTo>
                <a:cubicBezTo>
                  <a:pt x="109" y="14"/>
                  <a:pt x="109" y="14"/>
                  <a:pt x="109" y="14"/>
                </a:cubicBezTo>
                <a:cubicBezTo>
                  <a:pt x="109" y="6"/>
                  <a:pt x="103" y="0"/>
                  <a:pt x="95" y="0"/>
                </a:cubicBezTo>
              </a:path>
            </a:pathLst>
          </a:custGeom>
          <a:solidFill>
            <a:srgbClr val="3AA7F9"/>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05" name="Freeform 383"/>
          <p:cNvSpPr/>
          <p:nvPr/>
        </p:nvSpPr>
        <p:spPr bwMode="auto">
          <a:xfrm>
            <a:off x="2628900" y="4402138"/>
            <a:ext cx="201613" cy="18573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3AA7F9"/>
          </a:solidFill>
          <a:ln>
            <a:noFill/>
          </a:ln>
        </p:spPr>
        <p:txBody>
          <a:bodyPr/>
          <a:lstStyle/>
          <a:p>
            <a:pPr marL="0" marR="0" lvl="0" indent="0" algn="l" defTabSz="685165"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1">
              <a:ln>
                <a:noFill/>
              </a:ln>
              <a:solidFill>
                <a:srgbClr val="F4ABA6"/>
              </a:solidFill>
              <a:effectLst/>
              <a:uLnTx/>
              <a:uFillTx/>
              <a:latin typeface="+mn-lt"/>
              <a:ea typeface="+mn-ea"/>
              <a:cs typeface="Calibri" panose="020F0502020204030204" pitchFamily="34" charset="0"/>
              <a:sym typeface="Calibri" panose="020F0502020204030204" pitchFamily="34" charset="0"/>
            </a:endParaRPr>
          </a:p>
        </p:txBody>
      </p:sp>
      <p:sp>
        <p:nvSpPr>
          <p:cNvPr id="106" name="Freeform 384"/>
          <p:cNvSpPr>
            <a:spLocks noEditPoints="1"/>
          </p:cNvSpPr>
          <p:nvPr/>
        </p:nvSpPr>
        <p:spPr bwMode="auto">
          <a:xfrm>
            <a:off x="6346825" y="1052513"/>
            <a:ext cx="192088" cy="180975"/>
          </a:xfrm>
          <a:custGeom>
            <a:avLst/>
            <a:gdLst>
              <a:gd name="T0" fmla="*/ 30 w 162"/>
              <a:gd name="T1" fmla="*/ 23 h 190"/>
              <a:gd name="T2" fmla="*/ 30 w 162"/>
              <a:gd name="T3" fmla="*/ 47 h 190"/>
              <a:gd name="T4" fmla="*/ 0 w 162"/>
              <a:gd name="T5" fmla="*/ 47 h 190"/>
              <a:gd name="T6" fmla="*/ 0 w 162"/>
              <a:gd name="T7" fmla="*/ 135 h 190"/>
              <a:gd name="T8" fmla="*/ 30 w 162"/>
              <a:gd name="T9" fmla="*/ 135 h 190"/>
              <a:gd name="T10" fmla="*/ 83 w 162"/>
              <a:gd name="T11" fmla="*/ 190 h 190"/>
              <a:gd name="T12" fmla="*/ 135 w 162"/>
              <a:gd name="T13" fmla="*/ 135 h 190"/>
              <a:gd name="T14" fmla="*/ 162 w 162"/>
              <a:gd name="T15" fmla="*/ 135 h 190"/>
              <a:gd name="T16" fmla="*/ 162 w 162"/>
              <a:gd name="T17" fmla="*/ 47 h 190"/>
              <a:gd name="T18" fmla="*/ 115 w 162"/>
              <a:gd name="T19" fmla="*/ 47 h 190"/>
              <a:gd name="T20" fmla="*/ 115 w 162"/>
              <a:gd name="T21" fmla="*/ 16 h 190"/>
              <a:gd name="T22" fmla="*/ 98 w 162"/>
              <a:gd name="T23" fmla="*/ 16 h 190"/>
              <a:gd name="T24" fmla="*/ 98 w 162"/>
              <a:gd name="T25" fmla="*/ 47 h 190"/>
              <a:gd name="T26" fmla="*/ 92 w 162"/>
              <a:gd name="T27" fmla="*/ 47 h 190"/>
              <a:gd name="T28" fmla="*/ 92 w 162"/>
              <a:gd name="T29" fmla="*/ 9 h 190"/>
              <a:gd name="T30" fmla="*/ 75 w 162"/>
              <a:gd name="T31" fmla="*/ 9 h 190"/>
              <a:gd name="T32" fmla="*/ 75 w 162"/>
              <a:gd name="T33" fmla="*/ 47 h 190"/>
              <a:gd name="T34" fmla="*/ 69 w 162"/>
              <a:gd name="T35" fmla="*/ 47 h 190"/>
              <a:gd name="T36" fmla="*/ 69 w 162"/>
              <a:gd name="T37" fmla="*/ 16 h 190"/>
              <a:gd name="T38" fmla="*/ 52 w 162"/>
              <a:gd name="T39" fmla="*/ 16 h 190"/>
              <a:gd name="T40" fmla="*/ 52 w 162"/>
              <a:gd name="T41" fmla="*/ 47 h 190"/>
              <a:gd name="T42" fmla="*/ 46 w 162"/>
              <a:gd name="T43" fmla="*/ 47 h 190"/>
              <a:gd name="T44" fmla="*/ 46 w 162"/>
              <a:gd name="T45" fmla="*/ 23 h 190"/>
              <a:gd name="T46" fmla="*/ 30 w 162"/>
              <a:gd name="T47" fmla="*/ 23 h 190"/>
              <a:gd name="T48" fmla="*/ 118 w 162"/>
              <a:gd name="T49" fmla="*/ 90 h 190"/>
              <a:gd name="T50" fmla="*/ 135 w 162"/>
              <a:gd name="T51" fmla="*/ 90 h 190"/>
              <a:gd name="T52" fmla="*/ 135 w 162"/>
              <a:gd name="T53" fmla="*/ 130 h 190"/>
              <a:gd name="T54" fmla="*/ 157 w 162"/>
              <a:gd name="T55" fmla="*/ 130 h 190"/>
              <a:gd name="T56" fmla="*/ 157 w 162"/>
              <a:gd name="T57" fmla="*/ 52 h 190"/>
              <a:gd name="T58" fmla="*/ 5 w 162"/>
              <a:gd name="T59" fmla="*/ 52 h 190"/>
              <a:gd name="T60" fmla="*/ 5 w 162"/>
              <a:gd name="T61" fmla="*/ 130 h 190"/>
              <a:gd name="T62" fmla="*/ 118 w 162"/>
              <a:gd name="T63" fmla="*/ 130 h 190"/>
              <a:gd name="T64" fmla="*/ 118 w 162"/>
              <a:gd name="T65"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190">
                <a:moveTo>
                  <a:pt x="30" y="23"/>
                </a:moveTo>
                <a:cubicBezTo>
                  <a:pt x="30" y="47"/>
                  <a:pt x="30" y="47"/>
                  <a:pt x="30" y="47"/>
                </a:cubicBezTo>
                <a:cubicBezTo>
                  <a:pt x="0" y="47"/>
                  <a:pt x="0" y="47"/>
                  <a:pt x="0" y="47"/>
                </a:cubicBezTo>
                <a:cubicBezTo>
                  <a:pt x="0" y="135"/>
                  <a:pt x="0" y="135"/>
                  <a:pt x="0" y="135"/>
                </a:cubicBezTo>
                <a:cubicBezTo>
                  <a:pt x="30" y="135"/>
                  <a:pt x="30" y="135"/>
                  <a:pt x="30" y="135"/>
                </a:cubicBezTo>
                <a:cubicBezTo>
                  <a:pt x="31" y="165"/>
                  <a:pt x="55" y="190"/>
                  <a:pt x="83" y="190"/>
                </a:cubicBezTo>
                <a:cubicBezTo>
                  <a:pt x="111" y="190"/>
                  <a:pt x="135" y="165"/>
                  <a:pt x="135" y="135"/>
                </a:cubicBezTo>
                <a:cubicBezTo>
                  <a:pt x="162" y="135"/>
                  <a:pt x="162" y="135"/>
                  <a:pt x="162" y="135"/>
                </a:cubicBezTo>
                <a:cubicBezTo>
                  <a:pt x="162" y="47"/>
                  <a:pt x="162" y="47"/>
                  <a:pt x="162" y="47"/>
                </a:cubicBezTo>
                <a:cubicBezTo>
                  <a:pt x="115" y="47"/>
                  <a:pt x="115" y="47"/>
                  <a:pt x="115" y="47"/>
                </a:cubicBezTo>
                <a:cubicBezTo>
                  <a:pt x="115" y="16"/>
                  <a:pt x="115" y="16"/>
                  <a:pt x="115" y="16"/>
                </a:cubicBezTo>
                <a:cubicBezTo>
                  <a:pt x="113" y="6"/>
                  <a:pt x="101" y="7"/>
                  <a:pt x="98" y="16"/>
                </a:cubicBezTo>
                <a:cubicBezTo>
                  <a:pt x="98" y="47"/>
                  <a:pt x="98" y="47"/>
                  <a:pt x="98" y="47"/>
                </a:cubicBezTo>
                <a:cubicBezTo>
                  <a:pt x="92" y="47"/>
                  <a:pt x="92" y="47"/>
                  <a:pt x="92" y="47"/>
                </a:cubicBezTo>
                <a:cubicBezTo>
                  <a:pt x="92" y="9"/>
                  <a:pt x="92" y="9"/>
                  <a:pt x="92" y="9"/>
                </a:cubicBezTo>
                <a:cubicBezTo>
                  <a:pt x="88" y="0"/>
                  <a:pt x="79" y="0"/>
                  <a:pt x="75" y="9"/>
                </a:cubicBezTo>
                <a:cubicBezTo>
                  <a:pt x="75" y="47"/>
                  <a:pt x="75" y="47"/>
                  <a:pt x="75" y="47"/>
                </a:cubicBezTo>
                <a:cubicBezTo>
                  <a:pt x="69" y="47"/>
                  <a:pt x="69" y="47"/>
                  <a:pt x="69" y="47"/>
                </a:cubicBezTo>
                <a:cubicBezTo>
                  <a:pt x="69" y="16"/>
                  <a:pt x="69" y="16"/>
                  <a:pt x="69" y="16"/>
                </a:cubicBezTo>
                <a:cubicBezTo>
                  <a:pt x="66" y="8"/>
                  <a:pt x="57" y="6"/>
                  <a:pt x="52" y="16"/>
                </a:cubicBezTo>
                <a:cubicBezTo>
                  <a:pt x="52" y="47"/>
                  <a:pt x="52" y="47"/>
                  <a:pt x="52" y="47"/>
                </a:cubicBezTo>
                <a:cubicBezTo>
                  <a:pt x="46" y="47"/>
                  <a:pt x="46" y="47"/>
                  <a:pt x="46" y="47"/>
                </a:cubicBezTo>
                <a:cubicBezTo>
                  <a:pt x="46" y="23"/>
                  <a:pt x="46" y="23"/>
                  <a:pt x="46" y="23"/>
                </a:cubicBezTo>
                <a:cubicBezTo>
                  <a:pt x="43" y="15"/>
                  <a:pt x="34" y="13"/>
                  <a:pt x="30" y="23"/>
                </a:cubicBezTo>
                <a:close/>
                <a:moveTo>
                  <a:pt x="118" y="90"/>
                </a:moveTo>
                <a:cubicBezTo>
                  <a:pt x="122" y="70"/>
                  <a:pt x="132" y="75"/>
                  <a:pt x="135" y="90"/>
                </a:cubicBezTo>
                <a:cubicBezTo>
                  <a:pt x="135" y="130"/>
                  <a:pt x="135" y="130"/>
                  <a:pt x="135" y="130"/>
                </a:cubicBezTo>
                <a:cubicBezTo>
                  <a:pt x="157" y="130"/>
                  <a:pt x="157" y="130"/>
                  <a:pt x="157" y="130"/>
                </a:cubicBezTo>
                <a:cubicBezTo>
                  <a:pt x="157" y="52"/>
                  <a:pt x="157" y="52"/>
                  <a:pt x="157" y="52"/>
                </a:cubicBezTo>
                <a:cubicBezTo>
                  <a:pt x="5" y="52"/>
                  <a:pt x="5" y="52"/>
                  <a:pt x="5" y="52"/>
                </a:cubicBezTo>
                <a:cubicBezTo>
                  <a:pt x="5" y="130"/>
                  <a:pt x="5" y="130"/>
                  <a:pt x="5" y="130"/>
                </a:cubicBezTo>
                <a:cubicBezTo>
                  <a:pt x="118" y="130"/>
                  <a:pt x="118" y="130"/>
                  <a:pt x="118" y="130"/>
                </a:cubicBezTo>
                <a:lnTo>
                  <a:pt x="118" y="90"/>
                </a:lnTo>
                <a:close/>
              </a:path>
            </a:pathLst>
          </a:custGeom>
          <a:solidFill>
            <a:srgbClr val="3AA7F9"/>
          </a:solidFill>
          <a:ln>
            <a:noFill/>
          </a:ln>
        </p:spPr>
        <p:txBody>
          <a:bodyPr/>
          <a:lstStyle/>
          <a:p>
            <a:pPr marL="0" marR="0" lvl="0" indent="0" algn="l" defTabSz="685165"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1">
              <a:ln>
                <a:noFill/>
              </a:ln>
              <a:solidFill>
                <a:schemeClr val="bg2">
                  <a:lumMod val="25000"/>
                </a:schemeClr>
              </a:solidFill>
              <a:effectLst/>
              <a:uLnTx/>
              <a:uFillTx/>
              <a:latin typeface="+mn-lt"/>
              <a:ea typeface="+mn-ea"/>
              <a:cs typeface="Calibri" panose="020F0502020204030204" pitchFamily="34" charset="0"/>
              <a:sym typeface="Calibri" panose="020F0502020204030204" pitchFamily="34" charset="0"/>
            </a:endParaRPr>
          </a:p>
        </p:txBody>
      </p:sp>
      <p:sp>
        <p:nvSpPr>
          <p:cNvPr id="36882" name="íṡḻíďé"/>
          <p:cNvSpPr/>
          <p:nvPr/>
        </p:nvSpPr>
        <p:spPr>
          <a:xfrm>
            <a:off x="6038850" y="1082675"/>
            <a:ext cx="212725" cy="173038"/>
          </a:xfrm>
          <a:custGeom>
            <a:avLst/>
            <a:gdLst/>
            <a:ahLst/>
            <a:cxnLst>
              <a:cxn ang="0">
                <a:pos x="2147483647" y="2147483647"/>
              </a:cxn>
              <a:cxn ang="5898240">
                <a:pos x="2147483647" y="2147483647"/>
              </a:cxn>
              <a:cxn ang="11796480">
                <a:pos x="2147483647" y="2147483647"/>
              </a:cxn>
              <a:cxn ang="17694720">
                <a:pos x="2147483647" y="2147483647"/>
              </a:cxn>
            </a:cxnLst>
            <a:pathLst>
              <a:path w="21476" h="21600">
                <a:moveTo>
                  <a:pt x="19462" y="6646"/>
                </a:moveTo>
                <a:lnTo>
                  <a:pt x="16442" y="1662"/>
                </a:lnTo>
                <a:lnTo>
                  <a:pt x="13695" y="1662"/>
                </a:lnTo>
                <a:lnTo>
                  <a:pt x="15834" y="6646"/>
                </a:lnTo>
                <a:cubicBezTo>
                  <a:pt x="15834" y="6646"/>
                  <a:pt x="19462" y="6646"/>
                  <a:pt x="19462" y="6646"/>
                </a:cubicBezTo>
                <a:close/>
                <a:moveTo>
                  <a:pt x="19252" y="8308"/>
                </a:moveTo>
                <a:lnTo>
                  <a:pt x="15865" y="8308"/>
                </a:lnTo>
                <a:lnTo>
                  <a:pt x="12720" y="16940"/>
                </a:lnTo>
                <a:cubicBezTo>
                  <a:pt x="12720" y="16940"/>
                  <a:pt x="19252" y="8308"/>
                  <a:pt x="19252" y="8308"/>
                </a:cubicBezTo>
                <a:close/>
                <a:moveTo>
                  <a:pt x="14314" y="6646"/>
                </a:moveTo>
                <a:lnTo>
                  <a:pt x="12175" y="1662"/>
                </a:lnTo>
                <a:lnTo>
                  <a:pt x="9301" y="1662"/>
                </a:lnTo>
                <a:lnTo>
                  <a:pt x="7162" y="6646"/>
                </a:lnTo>
                <a:cubicBezTo>
                  <a:pt x="7162" y="6646"/>
                  <a:pt x="14314" y="6646"/>
                  <a:pt x="14314" y="6646"/>
                </a:cubicBezTo>
                <a:close/>
                <a:moveTo>
                  <a:pt x="14397" y="8308"/>
                </a:moveTo>
                <a:lnTo>
                  <a:pt x="7079" y="8308"/>
                </a:lnTo>
                <a:lnTo>
                  <a:pt x="10738" y="18329"/>
                </a:lnTo>
                <a:cubicBezTo>
                  <a:pt x="10738" y="18329"/>
                  <a:pt x="14397" y="8308"/>
                  <a:pt x="14397" y="8308"/>
                </a:cubicBezTo>
                <a:close/>
                <a:moveTo>
                  <a:pt x="8756" y="16940"/>
                </a:moveTo>
                <a:lnTo>
                  <a:pt x="5611" y="8308"/>
                </a:lnTo>
                <a:lnTo>
                  <a:pt x="2224" y="8308"/>
                </a:lnTo>
                <a:cubicBezTo>
                  <a:pt x="2224" y="8308"/>
                  <a:pt x="8756" y="16940"/>
                  <a:pt x="8756" y="16940"/>
                </a:cubicBezTo>
                <a:close/>
                <a:moveTo>
                  <a:pt x="7781" y="1662"/>
                </a:moveTo>
                <a:lnTo>
                  <a:pt x="5034" y="1662"/>
                </a:lnTo>
                <a:lnTo>
                  <a:pt x="2014" y="6646"/>
                </a:lnTo>
                <a:lnTo>
                  <a:pt x="5642" y="6646"/>
                </a:lnTo>
                <a:cubicBezTo>
                  <a:pt x="5642" y="6646"/>
                  <a:pt x="7781" y="1662"/>
                  <a:pt x="7781" y="1662"/>
                </a:cubicBezTo>
                <a:close/>
                <a:moveTo>
                  <a:pt x="21339" y="6984"/>
                </a:moveTo>
                <a:cubicBezTo>
                  <a:pt x="21538" y="7295"/>
                  <a:pt x="21517" y="7750"/>
                  <a:pt x="21297" y="8048"/>
                </a:cubicBezTo>
                <a:lnTo>
                  <a:pt x="11231" y="21340"/>
                </a:lnTo>
                <a:cubicBezTo>
                  <a:pt x="11105" y="21509"/>
                  <a:pt x="10927" y="21600"/>
                  <a:pt x="10738" y="21600"/>
                </a:cubicBezTo>
                <a:cubicBezTo>
                  <a:pt x="10549" y="21600"/>
                  <a:pt x="10371" y="21509"/>
                  <a:pt x="10245" y="21340"/>
                </a:cubicBezTo>
                <a:lnTo>
                  <a:pt x="179" y="8048"/>
                </a:lnTo>
                <a:cubicBezTo>
                  <a:pt x="-41" y="7750"/>
                  <a:pt x="-62" y="7295"/>
                  <a:pt x="137" y="6984"/>
                </a:cubicBezTo>
                <a:lnTo>
                  <a:pt x="4164" y="337"/>
                </a:lnTo>
                <a:cubicBezTo>
                  <a:pt x="4289" y="117"/>
                  <a:pt x="4489" y="0"/>
                  <a:pt x="4698" y="0"/>
                </a:cubicBezTo>
                <a:lnTo>
                  <a:pt x="16778" y="0"/>
                </a:lnTo>
                <a:cubicBezTo>
                  <a:pt x="16987" y="0"/>
                  <a:pt x="17187" y="117"/>
                  <a:pt x="17312" y="337"/>
                </a:cubicBezTo>
                <a:cubicBezTo>
                  <a:pt x="17312" y="337"/>
                  <a:pt x="21339" y="6984"/>
                  <a:pt x="21339" y="6984"/>
                </a:cubicBezTo>
                <a:close/>
              </a:path>
            </a:pathLst>
          </a:custGeom>
          <a:solidFill>
            <a:srgbClr val="3AA7F9">
              <a:alpha val="100000"/>
            </a:srgbClr>
          </a:solidFill>
          <a:ln w="12700">
            <a:noFill/>
          </a:ln>
        </p:spPr>
        <p:txBody>
          <a:bodyPr/>
          <a:p>
            <a:endParaRPr lang="zh-CN" altLang="en-US"/>
          </a:p>
        </p:txBody>
      </p:sp>
      <p:sp>
        <p:nvSpPr>
          <p:cNvPr id="36883" name="稻壳儿小白白(http://dwz.cn/Wu2UP)"/>
          <p:cNvSpPr/>
          <p:nvPr/>
        </p:nvSpPr>
        <p:spPr>
          <a:xfrm>
            <a:off x="4230688" y="2665413"/>
            <a:ext cx="165100" cy="15557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rgbClr val="3AA7F9">
              <a:alpha val="100000"/>
            </a:srgbClr>
          </a:solidFill>
          <a:ln w="9525">
            <a:noFill/>
          </a:ln>
        </p:spPr>
        <p:txBody>
          <a:bodyPr/>
          <a:p>
            <a:endParaRPr lang="zh-CN" altLang="en-US"/>
          </a:p>
        </p:txBody>
      </p:sp>
      <p:sp>
        <p:nvSpPr>
          <p:cNvPr id="36884" name="稻壳儿小白白(http://dwz.cn/Wu2UP)"/>
          <p:cNvSpPr/>
          <p:nvPr/>
        </p:nvSpPr>
        <p:spPr>
          <a:xfrm>
            <a:off x="5557838" y="1603375"/>
            <a:ext cx="171450" cy="163513"/>
          </a:xfrm>
          <a:custGeom>
            <a:avLst/>
            <a:gdLst/>
            <a:ahLst/>
            <a:cxnLst>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rgbClr val="3AA7F9">
              <a:alpha val="100000"/>
            </a:srgbClr>
          </a:solidFill>
          <a:ln w="9525">
            <a:noFill/>
          </a:ln>
        </p:spPr>
        <p:txBody>
          <a:bodyPr/>
          <a:p>
            <a:endParaRPr lang="zh-CN" altLang="en-US"/>
          </a:p>
        </p:txBody>
      </p:sp>
      <p:sp>
        <p:nvSpPr>
          <p:cNvPr id="36885" name="稻壳儿小白白(http://dwz.cn/Wu2UP)"/>
          <p:cNvSpPr/>
          <p:nvPr/>
        </p:nvSpPr>
        <p:spPr>
          <a:xfrm>
            <a:off x="3544888" y="2427288"/>
            <a:ext cx="184150" cy="19685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rgbClr val="3AA7F9">
              <a:alpha val="100000"/>
            </a:srgbClr>
          </a:solidFill>
          <a:ln w="9525">
            <a:noFill/>
          </a:ln>
        </p:spPr>
        <p:txBody>
          <a:bodyPr/>
          <a:p>
            <a:endParaRPr lang="zh-CN" altLang="en-US"/>
          </a:p>
        </p:txBody>
      </p:sp>
      <p:sp>
        <p:nvSpPr>
          <p:cNvPr id="111" name="Freeform 100"/>
          <p:cNvSpPr/>
          <p:nvPr/>
        </p:nvSpPr>
        <p:spPr bwMode="auto">
          <a:xfrm>
            <a:off x="4824413" y="1611313"/>
            <a:ext cx="204788" cy="149225"/>
          </a:xfrm>
          <a:custGeom>
            <a:avLst/>
            <a:gdLst>
              <a:gd name="T0" fmla="*/ 2147483646 w 498"/>
              <a:gd name="T1" fmla="*/ 2147483646 h 320"/>
              <a:gd name="T2" fmla="*/ 2147483646 w 498"/>
              <a:gd name="T3" fmla="*/ 2147483646 h 320"/>
              <a:gd name="T4" fmla="*/ 2147483646 w 498"/>
              <a:gd name="T5" fmla="*/ 2147483646 h 320"/>
              <a:gd name="T6" fmla="*/ 2147483646 w 498"/>
              <a:gd name="T7" fmla="*/ 0 h 320"/>
              <a:gd name="T8" fmla="*/ 2147483646 w 498"/>
              <a:gd name="T9" fmla="*/ 2147483646 h 320"/>
              <a:gd name="T10" fmla="*/ 2147483646 w 498"/>
              <a:gd name="T11" fmla="*/ 2147483646 h 320"/>
              <a:gd name="T12" fmla="*/ 2147483646 w 498"/>
              <a:gd name="T13" fmla="*/ 2147483646 h 320"/>
              <a:gd name="T14" fmla="*/ 0 w 498"/>
              <a:gd name="T15" fmla="*/ 2147483646 h 320"/>
              <a:gd name="T16" fmla="*/ 2147483646 w 498"/>
              <a:gd name="T17" fmla="*/ 2147483646 h 320"/>
              <a:gd name="T18" fmla="*/ 2147483646 w 498"/>
              <a:gd name="T19" fmla="*/ 2147483646 h 320"/>
              <a:gd name="T20" fmla="*/ 2147483646 w 498"/>
              <a:gd name="T21" fmla="*/ 2147483646 h 320"/>
              <a:gd name="T22" fmla="*/ 2147483646 w 498"/>
              <a:gd name="T23" fmla="*/ 2147483646 h 320"/>
              <a:gd name="T24" fmla="*/ 2147483646 w 498"/>
              <a:gd name="T25" fmla="*/ 2147483646 h 320"/>
              <a:gd name="T26" fmla="*/ 2147483646 w 498"/>
              <a:gd name="T27" fmla="*/ 2147483646 h 320"/>
              <a:gd name="T28" fmla="*/ 2147483646 w 498"/>
              <a:gd name="T29" fmla="*/ 2147483646 h 320"/>
              <a:gd name="T30" fmla="*/ 2147483646 w 498"/>
              <a:gd name="T31" fmla="*/ 2147483646 h 320"/>
              <a:gd name="T32" fmla="*/ 2147483646 w 498"/>
              <a:gd name="T33" fmla="*/ 2147483646 h 320"/>
              <a:gd name="T34" fmla="*/ 2147483646 w 498"/>
              <a:gd name="T35" fmla="*/ 2147483646 h 320"/>
              <a:gd name="T36" fmla="*/ 2147483646 w 498"/>
              <a:gd name="T37" fmla="*/ 2147483646 h 320"/>
              <a:gd name="T38" fmla="*/ 2147483646 w 498"/>
              <a:gd name="T39" fmla="*/ 2147483646 h 320"/>
              <a:gd name="T40" fmla="*/ 2147483646 w 498"/>
              <a:gd name="T41" fmla="*/ 2147483646 h 320"/>
              <a:gd name="T42" fmla="*/ 2147483646 w 498"/>
              <a:gd name="T43" fmla="*/ 2147483646 h 320"/>
              <a:gd name="T44" fmla="*/ 2147483646 w 498"/>
              <a:gd name="T45" fmla="*/ 2147483646 h 320"/>
              <a:gd name="T46" fmla="*/ 2147483646 w 498"/>
              <a:gd name="T47" fmla="*/ 2147483646 h 320"/>
              <a:gd name="T48" fmla="*/ 2147483646 w 498"/>
              <a:gd name="T49" fmla="*/ 2147483646 h 320"/>
              <a:gd name="T50" fmla="*/ 2147483646 w 498"/>
              <a:gd name="T51" fmla="*/ 2147483646 h 320"/>
              <a:gd name="T52" fmla="*/ 2147483646 w 498"/>
              <a:gd name="T53" fmla="*/ 2147483646 h 320"/>
              <a:gd name="T54" fmla="*/ 2147483646 w 498"/>
              <a:gd name="T55" fmla="*/ 2147483646 h 320"/>
              <a:gd name="T56" fmla="*/ 2147483646 w 498"/>
              <a:gd name="T57" fmla="*/ 2147483646 h 320"/>
              <a:gd name="T58" fmla="*/ 2147483646 w 498"/>
              <a:gd name="T59" fmla="*/ 2147483646 h 320"/>
              <a:gd name="T60" fmla="*/ 2147483646 w 498"/>
              <a:gd name="T61" fmla="*/ 2147483646 h 320"/>
              <a:gd name="T62" fmla="*/ 2147483646 w 498"/>
              <a:gd name="T63" fmla="*/ 2147483646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cubicBezTo>
                  <a:pt x="284" y="169"/>
                  <a:pt x="293" y="178"/>
                  <a:pt x="293" y="187"/>
                </a:cubicBezTo>
                <a:lnTo>
                  <a:pt x="284" y="195"/>
                </a:lnTo>
                <a:close/>
              </a:path>
            </a:pathLst>
          </a:custGeom>
          <a:solidFill>
            <a:srgbClr val="3AA7F9"/>
          </a:solidFill>
          <a:ln>
            <a:noFill/>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12" name="Freeform 154"/>
          <p:cNvSpPr/>
          <p:nvPr/>
        </p:nvSpPr>
        <p:spPr bwMode="auto">
          <a:xfrm>
            <a:off x="1014413" y="1870075"/>
            <a:ext cx="130175" cy="200025"/>
          </a:xfrm>
          <a:custGeom>
            <a:avLst/>
            <a:gdLst>
              <a:gd name="T0" fmla="*/ 2147483646 w 355"/>
              <a:gd name="T1" fmla="*/ 2147483646 h 487"/>
              <a:gd name="T2" fmla="*/ 2147483646 w 355"/>
              <a:gd name="T3" fmla="*/ 2147483646 h 487"/>
              <a:gd name="T4" fmla="*/ 2147483646 w 355"/>
              <a:gd name="T5" fmla="*/ 2147483646 h 487"/>
              <a:gd name="T6" fmla="*/ 2147483646 w 355"/>
              <a:gd name="T7" fmla="*/ 2147483646 h 487"/>
              <a:gd name="T8" fmla="*/ 0 w 355"/>
              <a:gd name="T9" fmla="*/ 2147483646 h 487"/>
              <a:gd name="T10" fmla="*/ 2147483646 w 355"/>
              <a:gd name="T11" fmla="*/ 2147483646 h 487"/>
              <a:gd name="T12" fmla="*/ 2147483646 w 355"/>
              <a:gd name="T13" fmla="*/ 2147483646 h 487"/>
              <a:gd name="T14" fmla="*/ 2147483646 w 355"/>
              <a:gd name="T15" fmla="*/ 2147483646 h 487"/>
              <a:gd name="T16" fmla="*/ 2147483646 w 355"/>
              <a:gd name="T17" fmla="*/ 2147483646 h 487"/>
              <a:gd name="T18" fmla="*/ 2147483646 w 355"/>
              <a:gd name="T19" fmla="*/ 2147483646 h 487"/>
              <a:gd name="T20" fmla="*/ 2147483646 w 355"/>
              <a:gd name="T21" fmla="*/ 2147483646 h 487"/>
              <a:gd name="T22" fmla="*/ 2147483646 w 355"/>
              <a:gd name="T23" fmla="*/ 2147483646 h 487"/>
              <a:gd name="T24" fmla="*/ 2147483646 w 355"/>
              <a:gd name="T25" fmla="*/ 2147483646 h 487"/>
              <a:gd name="T26" fmla="*/ 2147483646 w 355"/>
              <a:gd name="T27" fmla="*/ 2147483646 h 487"/>
              <a:gd name="T28" fmla="*/ 2147483646 w 355"/>
              <a:gd name="T29" fmla="*/ 2147483646 h 487"/>
              <a:gd name="T30" fmla="*/ 2147483646 w 355"/>
              <a:gd name="T31" fmla="*/ 2147483646 h 487"/>
              <a:gd name="T32" fmla="*/ 2147483646 w 355"/>
              <a:gd name="T33" fmla="*/ 2147483646 h 487"/>
              <a:gd name="T34" fmla="*/ 2147483646 w 355"/>
              <a:gd name="T35" fmla="*/ 2147483646 h 487"/>
              <a:gd name="T36" fmla="*/ 2147483646 w 355"/>
              <a:gd name="T37" fmla="*/ 2147483646 h 487"/>
              <a:gd name="T38" fmla="*/ 2147483646 w 355"/>
              <a:gd name="T39" fmla="*/ 2147483646 h 487"/>
              <a:gd name="T40" fmla="*/ 2147483646 w 355"/>
              <a:gd name="T41" fmla="*/ 2147483646 h 487"/>
              <a:gd name="T42" fmla="*/ 2147483646 w 355"/>
              <a:gd name="T43" fmla="*/ 2147483646 h 487"/>
              <a:gd name="T44" fmla="*/ 2147483646 w 355"/>
              <a:gd name="T45" fmla="*/ 2147483646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rgbClr val="3AA7F9"/>
          </a:solidFill>
          <a:ln>
            <a:noFill/>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13" name="Freeform 28"/>
          <p:cNvSpPr/>
          <p:nvPr/>
        </p:nvSpPr>
        <p:spPr bwMode="auto">
          <a:xfrm>
            <a:off x="1014413" y="2660650"/>
            <a:ext cx="184150" cy="165100"/>
          </a:xfrm>
          <a:custGeom>
            <a:avLst/>
            <a:gdLst>
              <a:gd name="T0" fmla="*/ 2147483646 w 498"/>
              <a:gd name="T1" fmla="*/ 2147483646 h 418"/>
              <a:gd name="T2" fmla="*/ 2147483646 w 498"/>
              <a:gd name="T3" fmla="*/ 2147483646 h 418"/>
              <a:gd name="T4" fmla="*/ 2147483646 w 498"/>
              <a:gd name="T5" fmla="*/ 2147483646 h 418"/>
              <a:gd name="T6" fmla="*/ 2147483646 w 498"/>
              <a:gd name="T7" fmla="*/ 2147483646 h 418"/>
              <a:gd name="T8" fmla="*/ 2147483646 w 498"/>
              <a:gd name="T9" fmla="*/ 2147483646 h 418"/>
              <a:gd name="T10" fmla="*/ 2147483646 w 498"/>
              <a:gd name="T11" fmla="*/ 2147483646 h 418"/>
              <a:gd name="T12" fmla="*/ 2147483646 w 498"/>
              <a:gd name="T13" fmla="*/ 2147483646 h 418"/>
              <a:gd name="T14" fmla="*/ 2147483646 w 498"/>
              <a:gd name="T15" fmla="*/ 2147483646 h 418"/>
              <a:gd name="T16" fmla="*/ 2147483646 w 498"/>
              <a:gd name="T17" fmla="*/ 2147483646 h 418"/>
              <a:gd name="T18" fmla="*/ 2147483646 w 498"/>
              <a:gd name="T19" fmla="*/ 2147483646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3AA7F9"/>
          </a:solidFill>
          <a:ln>
            <a:noFill/>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14" name="Freeform 5"/>
          <p:cNvSpPr>
            <a:spLocks noEditPoints="1" noChangeArrowheads="1"/>
          </p:cNvSpPr>
          <p:nvPr/>
        </p:nvSpPr>
        <p:spPr bwMode="auto">
          <a:xfrm>
            <a:off x="2397125" y="3773488"/>
            <a:ext cx="179388" cy="182563"/>
          </a:xfrm>
          <a:custGeom>
            <a:avLst/>
            <a:gdLst>
              <a:gd name="T0" fmla="*/ 0 w 284"/>
              <a:gd name="T1" fmla="*/ 120650 h 284"/>
              <a:gd name="T2" fmla="*/ 241300 w 284"/>
              <a:gd name="T3" fmla="*/ 120650 h 284"/>
              <a:gd name="T4" fmla="*/ 226006 w 284"/>
              <a:gd name="T5" fmla="*/ 117251 h 284"/>
              <a:gd name="T6" fmla="*/ 169930 w 284"/>
              <a:gd name="T7" fmla="*/ 67972 h 284"/>
              <a:gd name="T8" fmla="*/ 226006 w 284"/>
              <a:gd name="T9" fmla="*/ 117251 h 284"/>
              <a:gd name="T10" fmla="*/ 84965 w 284"/>
              <a:gd name="T11" fmla="*/ 185223 h 284"/>
              <a:gd name="T12" fmla="*/ 117251 w 284"/>
              <a:gd name="T13" fmla="*/ 226006 h 284"/>
              <a:gd name="T14" fmla="*/ 125748 w 284"/>
              <a:gd name="T15" fmla="*/ 16143 h 284"/>
              <a:gd name="T16" fmla="*/ 124898 w 284"/>
              <a:gd name="T17" fmla="*/ 70521 h 284"/>
              <a:gd name="T18" fmla="*/ 125748 w 284"/>
              <a:gd name="T19" fmla="*/ 16143 h 284"/>
              <a:gd name="T20" fmla="*/ 193720 w 284"/>
              <a:gd name="T21" fmla="*/ 45881 h 284"/>
              <a:gd name="T22" fmla="*/ 138493 w 284"/>
              <a:gd name="T23" fmla="*/ 17843 h 284"/>
              <a:gd name="T24" fmla="*/ 117251 w 284"/>
              <a:gd name="T25" fmla="*/ 70521 h 284"/>
              <a:gd name="T26" fmla="*/ 116402 w 284"/>
              <a:gd name="T27" fmla="*/ 16143 h 284"/>
              <a:gd name="T28" fmla="*/ 74769 w 284"/>
              <a:gd name="T29" fmla="*/ 61175 h 284"/>
              <a:gd name="T30" fmla="*/ 103657 w 284"/>
              <a:gd name="T31" fmla="*/ 17843 h 284"/>
              <a:gd name="T32" fmla="*/ 79017 w 284"/>
              <a:gd name="T33" fmla="*/ 71370 h 284"/>
              <a:gd name="T34" fmla="*/ 117251 w 284"/>
              <a:gd name="T35" fmla="*/ 117251 h 284"/>
              <a:gd name="T36" fmla="*/ 79017 w 284"/>
              <a:gd name="T37" fmla="*/ 71370 h 284"/>
              <a:gd name="T38" fmla="*/ 117251 w 284"/>
              <a:gd name="T39" fmla="*/ 171629 h 284"/>
              <a:gd name="T40" fmla="*/ 70521 w 284"/>
              <a:gd name="T41" fmla="*/ 124898 h 284"/>
              <a:gd name="T42" fmla="*/ 103657 w 284"/>
              <a:gd name="T43" fmla="*/ 224307 h 284"/>
              <a:gd name="T44" fmla="*/ 77318 w 284"/>
              <a:gd name="T45" fmla="*/ 187772 h 284"/>
              <a:gd name="T46" fmla="*/ 124898 w 284"/>
              <a:gd name="T47" fmla="*/ 226006 h 284"/>
              <a:gd name="T48" fmla="*/ 157185 w 284"/>
              <a:gd name="T49" fmla="*/ 185223 h 284"/>
              <a:gd name="T50" fmla="*/ 124898 w 284"/>
              <a:gd name="T51" fmla="*/ 226006 h 284"/>
              <a:gd name="T52" fmla="*/ 189471 w 284"/>
              <a:gd name="T53" fmla="*/ 200517 h 284"/>
              <a:gd name="T54" fmla="*/ 164832 w 284"/>
              <a:gd name="T55" fmla="*/ 187772 h 284"/>
              <a:gd name="T56" fmla="*/ 124898 w 284"/>
              <a:gd name="T57" fmla="*/ 171629 h 284"/>
              <a:gd name="T58" fmla="*/ 171629 w 284"/>
              <a:gd name="T59" fmla="*/ 124898 h 284"/>
              <a:gd name="T60" fmla="*/ 124898 w 284"/>
              <a:gd name="T61" fmla="*/ 117251 h 284"/>
              <a:gd name="T62" fmla="*/ 163132 w 284"/>
              <a:gd name="T63" fmla="*/ 71370 h 284"/>
              <a:gd name="T64" fmla="*/ 124898 w 284"/>
              <a:gd name="T65" fmla="*/ 117251 h 284"/>
              <a:gd name="T66" fmla="*/ 71370 w 284"/>
              <a:gd name="T67" fmla="*/ 67972 h 284"/>
              <a:gd name="T68" fmla="*/ 16143 w 284"/>
              <a:gd name="T69" fmla="*/ 117251 h 284"/>
              <a:gd name="T70" fmla="*/ 16143 w 284"/>
              <a:gd name="T71" fmla="*/ 124898 h 284"/>
              <a:gd name="T72" fmla="*/ 74769 w 284"/>
              <a:gd name="T73" fmla="*/ 180125 h 284"/>
              <a:gd name="T74" fmla="*/ 16143 w 284"/>
              <a:gd name="T75" fmla="*/ 124898 h 284"/>
              <a:gd name="T76" fmla="*/ 167381 w 284"/>
              <a:gd name="T77" fmla="*/ 180125 h 284"/>
              <a:gd name="T78" fmla="*/ 226006 w 284"/>
              <a:gd name="T79" fmla="*/ 124898 h 2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4"/>
              <a:gd name="T121" fmla="*/ 0 h 284"/>
              <a:gd name="T122" fmla="*/ 284 w 284"/>
              <a:gd name="T123" fmla="*/ 284 h 2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4" h="284">
                <a:moveTo>
                  <a:pt x="142" y="0"/>
                </a:moveTo>
                <a:cubicBezTo>
                  <a:pt x="64" y="0"/>
                  <a:pt x="0" y="64"/>
                  <a:pt x="0" y="142"/>
                </a:cubicBezTo>
                <a:cubicBezTo>
                  <a:pt x="0" y="221"/>
                  <a:pt x="64" y="284"/>
                  <a:pt x="142" y="284"/>
                </a:cubicBezTo>
                <a:cubicBezTo>
                  <a:pt x="221" y="284"/>
                  <a:pt x="284" y="221"/>
                  <a:pt x="284" y="142"/>
                </a:cubicBezTo>
                <a:cubicBezTo>
                  <a:pt x="284" y="64"/>
                  <a:pt x="221" y="0"/>
                  <a:pt x="142" y="0"/>
                </a:cubicBezTo>
                <a:close/>
                <a:moveTo>
                  <a:pt x="266" y="138"/>
                </a:moveTo>
                <a:cubicBezTo>
                  <a:pt x="211" y="138"/>
                  <a:pt x="211" y="138"/>
                  <a:pt x="211" y="138"/>
                </a:cubicBezTo>
                <a:cubicBezTo>
                  <a:pt x="211" y="118"/>
                  <a:pt x="207" y="98"/>
                  <a:pt x="200" y="80"/>
                </a:cubicBezTo>
                <a:cubicBezTo>
                  <a:pt x="213" y="75"/>
                  <a:pt x="224" y="68"/>
                  <a:pt x="235" y="60"/>
                </a:cubicBezTo>
                <a:cubicBezTo>
                  <a:pt x="253" y="81"/>
                  <a:pt x="265" y="108"/>
                  <a:pt x="266" y="138"/>
                </a:cubicBezTo>
                <a:close/>
                <a:moveTo>
                  <a:pt x="137" y="266"/>
                </a:moveTo>
                <a:cubicBezTo>
                  <a:pt x="122" y="253"/>
                  <a:pt x="109" y="237"/>
                  <a:pt x="100" y="218"/>
                </a:cubicBezTo>
                <a:cubicBezTo>
                  <a:pt x="112" y="214"/>
                  <a:pt x="125" y="212"/>
                  <a:pt x="138" y="211"/>
                </a:cubicBezTo>
                <a:cubicBezTo>
                  <a:pt x="138" y="266"/>
                  <a:pt x="138" y="266"/>
                  <a:pt x="138" y="266"/>
                </a:cubicBezTo>
                <a:cubicBezTo>
                  <a:pt x="138" y="266"/>
                  <a:pt x="138" y="266"/>
                  <a:pt x="137" y="266"/>
                </a:cubicBezTo>
                <a:close/>
                <a:moveTo>
                  <a:pt x="148" y="19"/>
                </a:moveTo>
                <a:cubicBezTo>
                  <a:pt x="165" y="33"/>
                  <a:pt x="179" y="53"/>
                  <a:pt x="188" y="75"/>
                </a:cubicBezTo>
                <a:cubicBezTo>
                  <a:pt x="175" y="80"/>
                  <a:pt x="162" y="82"/>
                  <a:pt x="147" y="83"/>
                </a:cubicBezTo>
                <a:cubicBezTo>
                  <a:pt x="147" y="19"/>
                  <a:pt x="147" y="19"/>
                  <a:pt x="147" y="19"/>
                </a:cubicBezTo>
                <a:cubicBezTo>
                  <a:pt x="147" y="19"/>
                  <a:pt x="147" y="19"/>
                  <a:pt x="148" y="19"/>
                </a:cubicBezTo>
                <a:close/>
                <a:moveTo>
                  <a:pt x="163" y="21"/>
                </a:moveTo>
                <a:cubicBezTo>
                  <a:pt x="188" y="25"/>
                  <a:pt x="211" y="37"/>
                  <a:pt x="228" y="54"/>
                </a:cubicBezTo>
                <a:cubicBezTo>
                  <a:pt x="219" y="61"/>
                  <a:pt x="208" y="67"/>
                  <a:pt x="197" y="72"/>
                </a:cubicBezTo>
                <a:cubicBezTo>
                  <a:pt x="189" y="52"/>
                  <a:pt x="177" y="35"/>
                  <a:pt x="163" y="21"/>
                </a:cubicBezTo>
                <a:close/>
                <a:moveTo>
                  <a:pt x="138" y="19"/>
                </a:moveTo>
                <a:cubicBezTo>
                  <a:pt x="138" y="83"/>
                  <a:pt x="138" y="83"/>
                  <a:pt x="138" y="83"/>
                </a:cubicBezTo>
                <a:cubicBezTo>
                  <a:pt x="123" y="82"/>
                  <a:pt x="110" y="80"/>
                  <a:pt x="97" y="75"/>
                </a:cubicBezTo>
                <a:cubicBezTo>
                  <a:pt x="106" y="53"/>
                  <a:pt x="120" y="33"/>
                  <a:pt x="137" y="19"/>
                </a:cubicBezTo>
                <a:cubicBezTo>
                  <a:pt x="138" y="19"/>
                  <a:pt x="138" y="19"/>
                  <a:pt x="138" y="19"/>
                </a:cubicBezTo>
                <a:close/>
                <a:moveTo>
                  <a:pt x="88" y="72"/>
                </a:moveTo>
                <a:cubicBezTo>
                  <a:pt x="77" y="67"/>
                  <a:pt x="66" y="61"/>
                  <a:pt x="57" y="54"/>
                </a:cubicBezTo>
                <a:cubicBezTo>
                  <a:pt x="74" y="37"/>
                  <a:pt x="97" y="25"/>
                  <a:pt x="122" y="21"/>
                </a:cubicBezTo>
                <a:cubicBezTo>
                  <a:pt x="108" y="35"/>
                  <a:pt x="96" y="52"/>
                  <a:pt x="88" y="72"/>
                </a:cubicBezTo>
                <a:close/>
                <a:moveTo>
                  <a:pt x="93" y="84"/>
                </a:moveTo>
                <a:cubicBezTo>
                  <a:pt x="107" y="88"/>
                  <a:pt x="122" y="91"/>
                  <a:pt x="138" y="92"/>
                </a:cubicBezTo>
                <a:cubicBezTo>
                  <a:pt x="138" y="138"/>
                  <a:pt x="138" y="138"/>
                  <a:pt x="138" y="138"/>
                </a:cubicBezTo>
                <a:cubicBezTo>
                  <a:pt x="83" y="138"/>
                  <a:pt x="83" y="138"/>
                  <a:pt x="83" y="138"/>
                </a:cubicBezTo>
                <a:cubicBezTo>
                  <a:pt x="84" y="119"/>
                  <a:pt x="87" y="100"/>
                  <a:pt x="93" y="84"/>
                </a:cubicBezTo>
                <a:close/>
                <a:moveTo>
                  <a:pt x="138" y="147"/>
                </a:moveTo>
                <a:cubicBezTo>
                  <a:pt x="138" y="202"/>
                  <a:pt x="138" y="202"/>
                  <a:pt x="138" y="202"/>
                </a:cubicBezTo>
                <a:cubicBezTo>
                  <a:pt x="123" y="203"/>
                  <a:pt x="109" y="205"/>
                  <a:pt x="96" y="209"/>
                </a:cubicBezTo>
                <a:cubicBezTo>
                  <a:pt x="88" y="190"/>
                  <a:pt x="84" y="169"/>
                  <a:pt x="83" y="147"/>
                </a:cubicBezTo>
                <a:lnTo>
                  <a:pt x="138" y="147"/>
                </a:lnTo>
                <a:close/>
                <a:moveTo>
                  <a:pt x="122" y="264"/>
                </a:moveTo>
                <a:cubicBezTo>
                  <a:pt x="100" y="261"/>
                  <a:pt x="79" y="251"/>
                  <a:pt x="62" y="236"/>
                </a:cubicBezTo>
                <a:cubicBezTo>
                  <a:pt x="71" y="230"/>
                  <a:pt x="81" y="225"/>
                  <a:pt x="91" y="221"/>
                </a:cubicBezTo>
                <a:cubicBezTo>
                  <a:pt x="99" y="237"/>
                  <a:pt x="110" y="252"/>
                  <a:pt x="122" y="264"/>
                </a:cubicBezTo>
                <a:close/>
                <a:moveTo>
                  <a:pt x="147" y="266"/>
                </a:moveTo>
                <a:cubicBezTo>
                  <a:pt x="147" y="211"/>
                  <a:pt x="147" y="211"/>
                  <a:pt x="147" y="211"/>
                </a:cubicBezTo>
                <a:cubicBezTo>
                  <a:pt x="160" y="212"/>
                  <a:pt x="173" y="214"/>
                  <a:pt x="185" y="218"/>
                </a:cubicBezTo>
                <a:cubicBezTo>
                  <a:pt x="176" y="237"/>
                  <a:pt x="163" y="253"/>
                  <a:pt x="148" y="266"/>
                </a:cubicBezTo>
                <a:cubicBezTo>
                  <a:pt x="147" y="266"/>
                  <a:pt x="147" y="266"/>
                  <a:pt x="147" y="266"/>
                </a:cubicBezTo>
                <a:close/>
                <a:moveTo>
                  <a:pt x="194" y="221"/>
                </a:moveTo>
                <a:cubicBezTo>
                  <a:pt x="204" y="225"/>
                  <a:pt x="214" y="230"/>
                  <a:pt x="223" y="236"/>
                </a:cubicBezTo>
                <a:cubicBezTo>
                  <a:pt x="206" y="251"/>
                  <a:pt x="185" y="261"/>
                  <a:pt x="163" y="264"/>
                </a:cubicBezTo>
                <a:cubicBezTo>
                  <a:pt x="175" y="252"/>
                  <a:pt x="186" y="237"/>
                  <a:pt x="194" y="221"/>
                </a:cubicBezTo>
                <a:close/>
                <a:moveTo>
                  <a:pt x="189" y="209"/>
                </a:moveTo>
                <a:cubicBezTo>
                  <a:pt x="175" y="205"/>
                  <a:pt x="162" y="203"/>
                  <a:pt x="147" y="202"/>
                </a:cubicBezTo>
                <a:cubicBezTo>
                  <a:pt x="147" y="147"/>
                  <a:pt x="147" y="147"/>
                  <a:pt x="147" y="147"/>
                </a:cubicBezTo>
                <a:cubicBezTo>
                  <a:pt x="202" y="147"/>
                  <a:pt x="202" y="147"/>
                  <a:pt x="202" y="147"/>
                </a:cubicBezTo>
                <a:cubicBezTo>
                  <a:pt x="201" y="169"/>
                  <a:pt x="197" y="190"/>
                  <a:pt x="189" y="209"/>
                </a:cubicBezTo>
                <a:close/>
                <a:moveTo>
                  <a:pt x="147" y="138"/>
                </a:moveTo>
                <a:cubicBezTo>
                  <a:pt x="147" y="92"/>
                  <a:pt x="147" y="92"/>
                  <a:pt x="147" y="92"/>
                </a:cubicBezTo>
                <a:cubicBezTo>
                  <a:pt x="163" y="91"/>
                  <a:pt x="178" y="88"/>
                  <a:pt x="192" y="84"/>
                </a:cubicBezTo>
                <a:cubicBezTo>
                  <a:pt x="198" y="100"/>
                  <a:pt x="201" y="119"/>
                  <a:pt x="202" y="138"/>
                </a:cubicBezTo>
                <a:lnTo>
                  <a:pt x="147" y="138"/>
                </a:lnTo>
                <a:close/>
                <a:moveTo>
                  <a:pt x="50" y="60"/>
                </a:moveTo>
                <a:cubicBezTo>
                  <a:pt x="61" y="68"/>
                  <a:pt x="72" y="75"/>
                  <a:pt x="84" y="80"/>
                </a:cubicBezTo>
                <a:cubicBezTo>
                  <a:pt x="78" y="98"/>
                  <a:pt x="74" y="118"/>
                  <a:pt x="74" y="138"/>
                </a:cubicBezTo>
                <a:cubicBezTo>
                  <a:pt x="19" y="138"/>
                  <a:pt x="19" y="138"/>
                  <a:pt x="19" y="138"/>
                </a:cubicBezTo>
                <a:cubicBezTo>
                  <a:pt x="20" y="108"/>
                  <a:pt x="32" y="81"/>
                  <a:pt x="50" y="60"/>
                </a:cubicBezTo>
                <a:close/>
                <a:moveTo>
                  <a:pt x="19" y="147"/>
                </a:moveTo>
                <a:cubicBezTo>
                  <a:pt x="74" y="147"/>
                  <a:pt x="74" y="147"/>
                  <a:pt x="74" y="147"/>
                </a:cubicBezTo>
                <a:cubicBezTo>
                  <a:pt x="75" y="170"/>
                  <a:pt x="79" y="193"/>
                  <a:pt x="88" y="212"/>
                </a:cubicBezTo>
                <a:cubicBezTo>
                  <a:pt x="76" y="217"/>
                  <a:pt x="65" y="223"/>
                  <a:pt x="55" y="230"/>
                </a:cubicBezTo>
                <a:cubicBezTo>
                  <a:pt x="34" y="209"/>
                  <a:pt x="20" y="179"/>
                  <a:pt x="19" y="147"/>
                </a:cubicBezTo>
                <a:close/>
                <a:moveTo>
                  <a:pt x="230" y="230"/>
                </a:moveTo>
                <a:cubicBezTo>
                  <a:pt x="220" y="223"/>
                  <a:pt x="209" y="217"/>
                  <a:pt x="197" y="212"/>
                </a:cubicBezTo>
                <a:cubicBezTo>
                  <a:pt x="206" y="193"/>
                  <a:pt x="210" y="170"/>
                  <a:pt x="211" y="147"/>
                </a:cubicBezTo>
                <a:cubicBezTo>
                  <a:pt x="266" y="147"/>
                  <a:pt x="266" y="147"/>
                  <a:pt x="266" y="147"/>
                </a:cubicBezTo>
                <a:cubicBezTo>
                  <a:pt x="265" y="179"/>
                  <a:pt x="251" y="209"/>
                  <a:pt x="230" y="230"/>
                </a:cubicBezTo>
                <a:close/>
              </a:path>
            </a:pathLst>
          </a:custGeom>
          <a:solidFill>
            <a:srgbClr val="3AA7F9"/>
          </a:solidFill>
          <a:ln>
            <a:noFill/>
          </a:ln>
        </p:spPr>
        <p:txBody>
          <a:bodyPr lIns="45714" tIns="22857" rIns="45714" bIns="22857"/>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15" name="Freeform 372"/>
          <p:cNvSpPr/>
          <p:nvPr/>
        </p:nvSpPr>
        <p:spPr bwMode="auto">
          <a:xfrm>
            <a:off x="3705225" y="3211513"/>
            <a:ext cx="225425" cy="152400"/>
          </a:xfrm>
          <a:custGeom>
            <a:avLst/>
            <a:gdLst>
              <a:gd name="T0" fmla="*/ 158 w 176"/>
              <a:gd name="T1" fmla="*/ 72 h 119"/>
              <a:gd name="T2" fmla="*/ 176 w 176"/>
              <a:gd name="T3" fmla="*/ 0 h 119"/>
              <a:gd name="T4" fmla="*/ 104 w 176"/>
              <a:gd name="T5" fmla="*/ 18 h 119"/>
              <a:gd name="T6" fmla="*/ 122 w 176"/>
              <a:gd name="T7" fmla="*/ 36 h 119"/>
              <a:gd name="T8" fmla="*/ 92 w 176"/>
              <a:gd name="T9" fmla="*/ 67 h 119"/>
              <a:gd name="T10" fmla="*/ 62 w 176"/>
              <a:gd name="T11" fmla="*/ 38 h 119"/>
              <a:gd name="T12" fmla="*/ 0 w 176"/>
              <a:gd name="T13" fmla="*/ 100 h 119"/>
              <a:gd name="T14" fmla="*/ 19 w 176"/>
              <a:gd name="T15" fmla="*/ 119 h 119"/>
              <a:gd name="T16" fmla="*/ 19 w 176"/>
              <a:gd name="T17" fmla="*/ 119 h 119"/>
              <a:gd name="T18" fmla="*/ 62 w 176"/>
              <a:gd name="T19" fmla="*/ 75 h 119"/>
              <a:gd name="T20" fmla="*/ 92 w 176"/>
              <a:gd name="T21" fmla="*/ 105 h 119"/>
              <a:gd name="T22" fmla="*/ 142 w 176"/>
              <a:gd name="T23" fmla="*/ 55 h 119"/>
              <a:gd name="T24" fmla="*/ 158 w 176"/>
              <a:gd name="T25" fmla="*/ 7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19">
                <a:moveTo>
                  <a:pt x="158" y="72"/>
                </a:moveTo>
                <a:lnTo>
                  <a:pt x="176" y="0"/>
                </a:lnTo>
                <a:lnTo>
                  <a:pt x="104" y="18"/>
                </a:lnTo>
                <a:lnTo>
                  <a:pt x="122" y="36"/>
                </a:lnTo>
                <a:lnTo>
                  <a:pt x="92" y="67"/>
                </a:lnTo>
                <a:lnTo>
                  <a:pt x="62" y="38"/>
                </a:lnTo>
                <a:lnTo>
                  <a:pt x="0" y="100"/>
                </a:lnTo>
                <a:lnTo>
                  <a:pt x="19" y="119"/>
                </a:lnTo>
                <a:lnTo>
                  <a:pt x="19" y="119"/>
                </a:lnTo>
                <a:lnTo>
                  <a:pt x="62" y="75"/>
                </a:lnTo>
                <a:lnTo>
                  <a:pt x="92" y="105"/>
                </a:lnTo>
                <a:lnTo>
                  <a:pt x="142" y="55"/>
                </a:lnTo>
                <a:lnTo>
                  <a:pt x="158" y="72"/>
                </a:lnTo>
                <a:close/>
              </a:path>
            </a:pathLst>
          </a:custGeom>
          <a:solidFill>
            <a:srgbClr val="3AA7F9"/>
          </a:solidFill>
          <a:ln>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16" name="Freeform 3"/>
          <p:cNvSpPr>
            <a:spLocks noChangeArrowheads="1"/>
          </p:cNvSpPr>
          <p:nvPr/>
        </p:nvSpPr>
        <p:spPr bwMode="auto">
          <a:xfrm>
            <a:off x="5932488" y="2660650"/>
            <a:ext cx="195263" cy="165100"/>
          </a:xfrm>
          <a:custGeom>
            <a:avLst/>
            <a:gdLst>
              <a:gd name="T0" fmla="*/ 432445 w 497"/>
              <a:gd name="T1" fmla="*/ 62837 h 400"/>
              <a:gd name="T2" fmla="*/ 432445 w 497"/>
              <a:gd name="T3" fmla="*/ 62837 h 400"/>
              <a:gd name="T4" fmla="*/ 330328 w 497"/>
              <a:gd name="T5" fmla="*/ 0 h 400"/>
              <a:gd name="T6" fmla="*/ 314344 w 497"/>
              <a:gd name="T7" fmla="*/ 0 h 400"/>
              <a:gd name="T8" fmla="*/ 220219 w 497"/>
              <a:gd name="T9" fmla="*/ 62837 h 400"/>
              <a:gd name="T10" fmla="*/ 126093 w 497"/>
              <a:gd name="T11" fmla="*/ 0 h 400"/>
              <a:gd name="T12" fmla="*/ 109221 w 497"/>
              <a:gd name="T13" fmla="*/ 0 h 400"/>
              <a:gd name="T14" fmla="*/ 7104 w 497"/>
              <a:gd name="T15" fmla="*/ 62837 h 400"/>
              <a:gd name="T16" fmla="*/ 0 w 497"/>
              <a:gd name="T17" fmla="*/ 78768 h 400"/>
              <a:gd name="T18" fmla="*/ 0 w 497"/>
              <a:gd name="T19" fmla="*/ 338082 h 400"/>
              <a:gd name="T20" fmla="*/ 7104 w 497"/>
              <a:gd name="T21" fmla="*/ 345163 h 400"/>
              <a:gd name="T22" fmla="*/ 23087 w 497"/>
              <a:gd name="T23" fmla="*/ 345163 h 400"/>
              <a:gd name="T24" fmla="*/ 117213 w 497"/>
              <a:gd name="T25" fmla="*/ 290291 h 400"/>
              <a:gd name="T26" fmla="*/ 212227 w 497"/>
              <a:gd name="T27" fmla="*/ 345163 h 400"/>
              <a:gd name="T28" fmla="*/ 228210 w 497"/>
              <a:gd name="T29" fmla="*/ 345163 h 400"/>
              <a:gd name="T30" fmla="*/ 322336 w 497"/>
              <a:gd name="T31" fmla="*/ 290291 h 400"/>
              <a:gd name="T32" fmla="*/ 417350 w 497"/>
              <a:gd name="T33" fmla="*/ 345163 h 400"/>
              <a:gd name="T34" fmla="*/ 424453 w 497"/>
              <a:gd name="T35" fmla="*/ 353128 h 400"/>
              <a:gd name="T36" fmla="*/ 432445 w 497"/>
              <a:gd name="T37" fmla="*/ 345163 h 400"/>
              <a:gd name="T38" fmla="*/ 440437 w 497"/>
              <a:gd name="T39" fmla="*/ 338082 h 400"/>
              <a:gd name="T40" fmla="*/ 440437 w 497"/>
              <a:gd name="T41" fmla="*/ 78768 h 400"/>
              <a:gd name="T42" fmla="*/ 432445 w 497"/>
              <a:gd name="T43" fmla="*/ 62837 h 400"/>
              <a:gd name="T44" fmla="*/ 102117 w 497"/>
              <a:gd name="T45" fmla="*/ 259315 h 400"/>
              <a:gd name="T46" fmla="*/ 102117 w 497"/>
              <a:gd name="T47" fmla="*/ 259315 h 400"/>
              <a:gd name="T48" fmla="*/ 31079 w 497"/>
              <a:gd name="T49" fmla="*/ 306221 h 400"/>
              <a:gd name="T50" fmla="*/ 31079 w 497"/>
              <a:gd name="T51" fmla="*/ 86733 h 400"/>
              <a:gd name="T52" fmla="*/ 102117 w 497"/>
              <a:gd name="T53" fmla="*/ 38941 h 400"/>
              <a:gd name="T54" fmla="*/ 102117 w 497"/>
              <a:gd name="T55" fmla="*/ 259315 h 400"/>
              <a:gd name="T56" fmla="*/ 204235 w 497"/>
              <a:gd name="T57" fmla="*/ 306221 h 400"/>
              <a:gd name="T58" fmla="*/ 204235 w 497"/>
              <a:gd name="T59" fmla="*/ 306221 h 400"/>
              <a:gd name="T60" fmla="*/ 133197 w 497"/>
              <a:gd name="T61" fmla="*/ 259315 h 400"/>
              <a:gd name="T62" fmla="*/ 133197 w 497"/>
              <a:gd name="T63" fmla="*/ 38941 h 400"/>
              <a:gd name="T64" fmla="*/ 204235 w 497"/>
              <a:gd name="T65" fmla="*/ 86733 h 400"/>
              <a:gd name="T66" fmla="*/ 204235 w 497"/>
              <a:gd name="T67" fmla="*/ 306221 h 400"/>
              <a:gd name="T68" fmla="*/ 306352 w 497"/>
              <a:gd name="T69" fmla="*/ 259315 h 400"/>
              <a:gd name="T70" fmla="*/ 306352 w 497"/>
              <a:gd name="T71" fmla="*/ 259315 h 400"/>
              <a:gd name="T72" fmla="*/ 236202 w 497"/>
              <a:gd name="T73" fmla="*/ 306221 h 400"/>
              <a:gd name="T74" fmla="*/ 236202 w 497"/>
              <a:gd name="T75" fmla="*/ 86733 h 400"/>
              <a:gd name="T76" fmla="*/ 306352 w 497"/>
              <a:gd name="T77" fmla="*/ 38941 h 400"/>
              <a:gd name="T78" fmla="*/ 306352 w 497"/>
              <a:gd name="T79" fmla="*/ 259315 h 400"/>
              <a:gd name="T80" fmla="*/ 409358 w 497"/>
              <a:gd name="T81" fmla="*/ 306221 h 400"/>
              <a:gd name="T82" fmla="*/ 409358 w 497"/>
              <a:gd name="T83" fmla="*/ 306221 h 400"/>
              <a:gd name="T84" fmla="*/ 337432 w 497"/>
              <a:gd name="T85" fmla="*/ 259315 h 400"/>
              <a:gd name="T86" fmla="*/ 337432 w 497"/>
              <a:gd name="T87" fmla="*/ 38941 h 400"/>
              <a:gd name="T88" fmla="*/ 409358 w 497"/>
              <a:gd name="T89" fmla="*/ 86733 h 400"/>
              <a:gd name="T90" fmla="*/ 409358 w 497"/>
              <a:gd name="T91" fmla="*/ 306221 h 4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7"/>
              <a:gd name="T139" fmla="*/ 0 h 400"/>
              <a:gd name="T140" fmla="*/ 497 w 497"/>
              <a:gd name="T141" fmla="*/ 400 h 4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rgbClr val="3AA7F9"/>
          </a:solidFill>
          <a:ln>
            <a:noFill/>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17" name="Freeform 22"/>
          <p:cNvSpPr>
            <a:spLocks noChangeArrowheads="1"/>
          </p:cNvSpPr>
          <p:nvPr/>
        </p:nvSpPr>
        <p:spPr bwMode="auto">
          <a:xfrm>
            <a:off x="5062538" y="2668588"/>
            <a:ext cx="153988" cy="161925"/>
          </a:xfrm>
          <a:custGeom>
            <a:avLst/>
            <a:gdLst>
              <a:gd name="T0" fmla="*/ 204343 w 461"/>
              <a:gd name="T1" fmla="*/ 7108 h 461"/>
              <a:gd name="T2" fmla="*/ 204343 w 461"/>
              <a:gd name="T3" fmla="*/ 7108 h 461"/>
              <a:gd name="T4" fmla="*/ 0 w 461"/>
              <a:gd name="T5" fmla="*/ 212339 h 461"/>
              <a:gd name="T6" fmla="*/ 204343 w 461"/>
              <a:gd name="T7" fmla="*/ 408687 h 461"/>
              <a:gd name="T8" fmla="*/ 408687 w 461"/>
              <a:gd name="T9" fmla="*/ 204343 h 461"/>
              <a:gd name="T10" fmla="*/ 204343 w 461"/>
              <a:gd name="T11" fmla="*/ 7108 h 461"/>
              <a:gd name="T12" fmla="*/ 204343 w 461"/>
              <a:gd name="T13" fmla="*/ 31096 h 461"/>
              <a:gd name="T14" fmla="*/ 204343 w 461"/>
              <a:gd name="T15" fmla="*/ 31096 h 461"/>
              <a:gd name="T16" fmla="*/ 283415 w 461"/>
              <a:gd name="T17" fmla="*/ 47088 h 461"/>
              <a:gd name="T18" fmla="*/ 258539 w 461"/>
              <a:gd name="T19" fmla="*/ 94176 h 461"/>
              <a:gd name="T20" fmla="*/ 204343 w 461"/>
              <a:gd name="T21" fmla="*/ 86180 h 461"/>
              <a:gd name="T22" fmla="*/ 149259 w 461"/>
              <a:gd name="T23" fmla="*/ 94176 h 461"/>
              <a:gd name="T24" fmla="*/ 125271 w 461"/>
              <a:gd name="T25" fmla="*/ 47088 h 461"/>
              <a:gd name="T26" fmla="*/ 204343 w 461"/>
              <a:gd name="T27" fmla="*/ 31096 h 461"/>
              <a:gd name="T28" fmla="*/ 94176 w 461"/>
              <a:gd name="T29" fmla="*/ 259427 h 461"/>
              <a:gd name="T30" fmla="*/ 94176 w 461"/>
              <a:gd name="T31" fmla="*/ 259427 h 461"/>
              <a:gd name="T32" fmla="*/ 47088 w 461"/>
              <a:gd name="T33" fmla="*/ 290523 h 461"/>
              <a:gd name="T34" fmla="*/ 31096 w 461"/>
              <a:gd name="T35" fmla="*/ 212339 h 461"/>
              <a:gd name="T36" fmla="*/ 47088 w 461"/>
              <a:gd name="T37" fmla="*/ 125271 h 461"/>
              <a:gd name="T38" fmla="*/ 94176 w 461"/>
              <a:gd name="T39" fmla="*/ 148371 h 461"/>
              <a:gd name="T40" fmla="*/ 78184 w 461"/>
              <a:gd name="T41" fmla="*/ 204343 h 461"/>
              <a:gd name="T42" fmla="*/ 94176 w 461"/>
              <a:gd name="T43" fmla="*/ 259427 h 461"/>
              <a:gd name="T44" fmla="*/ 204343 w 461"/>
              <a:gd name="T45" fmla="*/ 384698 h 461"/>
              <a:gd name="T46" fmla="*/ 204343 w 461"/>
              <a:gd name="T47" fmla="*/ 384698 h 461"/>
              <a:gd name="T48" fmla="*/ 125271 w 461"/>
              <a:gd name="T49" fmla="*/ 361599 h 461"/>
              <a:gd name="T50" fmla="*/ 149259 w 461"/>
              <a:gd name="T51" fmla="*/ 314511 h 461"/>
              <a:gd name="T52" fmla="*/ 204343 w 461"/>
              <a:gd name="T53" fmla="*/ 330503 h 461"/>
              <a:gd name="T54" fmla="*/ 258539 w 461"/>
              <a:gd name="T55" fmla="*/ 314511 h 461"/>
              <a:gd name="T56" fmla="*/ 283415 w 461"/>
              <a:gd name="T57" fmla="*/ 361599 h 461"/>
              <a:gd name="T58" fmla="*/ 204343 w 461"/>
              <a:gd name="T59" fmla="*/ 384698 h 461"/>
              <a:gd name="T60" fmla="*/ 204343 w 461"/>
              <a:gd name="T61" fmla="*/ 306515 h 461"/>
              <a:gd name="T62" fmla="*/ 204343 w 461"/>
              <a:gd name="T63" fmla="*/ 306515 h 461"/>
              <a:gd name="T64" fmla="*/ 110168 w 461"/>
              <a:gd name="T65" fmla="*/ 204343 h 461"/>
              <a:gd name="T66" fmla="*/ 204343 w 461"/>
              <a:gd name="T67" fmla="*/ 109279 h 461"/>
              <a:gd name="T68" fmla="*/ 298519 w 461"/>
              <a:gd name="T69" fmla="*/ 204343 h 461"/>
              <a:gd name="T70" fmla="*/ 204343 w 461"/>
              <a:gd name="T71" fmla="*/ 306515 h 461"/>
              <a:gd name="T72" fmla="*/ 314511 w 461"/>
              <a:gd name="T73" fmla="*/ 259427 h 461"/>
              <a:gd name="T74" fmla="*/ 314511 w 461"/>
              <a:gd name="T75" fmla="*/ 259427 h 461"/>
              <a:gd name="T76" fmla="*/ 330503 w 461"/>
              <a:gd name="T77" fmla="*/ 204343 h 461"/>
              <a:gd name="T78" fmla="*/ 314511 w 461"/>
              <a:gd name="T79" fmla="*/ 148371 h 461"/>
              <a:gd name="T80" fmla="*/ 361599 w 461"/>
              <a:gd name="T81" fmla="*/ 125271 h 461"/>
              <a:gd name="T82" fmla="*/ 377591 w 461"/>
              <a:gd name="T83" fmla="*/ 204343 h 461"/>
              <a:gd name="T84" fmla="*/ 361599 w 461"/>
              <a:gd name="T85" fmla="*/ 290523 h 461"/>
              <a:gd name="T86" fmla="*/ 314511 w 461"/>
              <a:gd name="T87" fmla="*/ 259427 h 4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61"/>
              <a:gd name="T133" fmla="*/ 0 h 461"/>
              <a:gd name="T134" fmla="*/ 461 w 461"/>
              <a:gd name="T135" fmla="*/ 461 h 46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rgbClr val="3AA7F9"/>
          </a:solidFill>
          <a:ln>
            <a:noFill/>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18" name="Freeform 97"/>
          <p:cNvSpPr>
            <a:spLocks noChangeArrowheads="1"/>
          </p:cNvSpPr>
          <p:nvPr/>
        </p:nvSpPr>
        <p:spPr bwMode="auto">
          <a:xfrm>
            <a:off x="5613400" y="2455863"/>
            <a:ext cx="165100" cy="147638"/>
          </a:xfrm>
          <a:custGeom>
            <a:avLst/>
            <a:gdLst>
              <a:gd name="T0" fmla="*/ 204235 w 497"/>
              <a:gd name="T1" fmla="*/ 205737 h 426"/>
              <a:gd name="T2" fmla="*/ 204235 w 497"/>
              <a:gd name="T3" fmla="*/ 205737 h 426"/>
              <a:gd name="T4" fmla="*/ 243306 w 497"/>
              <a:gd name="T5" fmla="*/ 205737 h 426"/>
              <a:gd name="T6" fmla="*/ 243306 w 497"/>
              <a:gd name="T7" fmla="*/ 244926 h 426"/>
              <a:gd name="T8" fmla="*/ 440437 w 497"/>
              <a:gd name="T9" fmla="*/ 244926 h 426"/>
              <a:gd name="T10" fmla="*/ 432445 w 497"/>
              <a:gd name="T11" fmla="*/ 118455 h 426"/>
              <a:gd name="T12" fmla="*/ 393374 w 497"/>
              <a:gd name="T13" fmla="*/ 71251 h 426"/>
              <a:gd name="T14" fmla="*/ 322336 w 497"/>
              <a:gd name="T15" fmla="*/ 71251 h 426"/>
              <a:gd name="T16" fmla="*/ 299249 w 497"/>
              <a:gd name="T17" fmla="*/ 24047 h 426"/>
              <a:gd name="T18" fmla="*/ 266393 w 497"/>
              <a:gd name="T19" fmla="*/ 0 h 426"/>
              <a:gd name="T20" fmla="*/ 172268 w 497"/>
              <a:gd name="T21" fmla="*/ 0 h 426"/>
              <a:gd name="T22" fmla="*/ 149180 w 497"/>
              <a:gd name="T23" fmla="*/ 24047 h 426"/>
              <a:gd name="T24" fmla="*/ 118101 w 497"/>
              <a:gd name="T25" fmla="*/ 71251 h 426"/>
              <a:gd name="T26" fmla="*/ 47063 w 497"/>
              <a:gd name="T27" fmla="*/ 71251 h 426"/>
              <a:gd name="T28" fmla="*/ 7992 w 497"/>
              <a:gd name="T29" fmla="*/ 118455 h 426"/>
              <a:gd name="T30" fmla="*/ 0 w 497"/>
              <a:gd name="T31" fmla="*/ 244926 h 426"/>
              <a:gd name="T32" fmla="*/ 204235 w 497"/>
              <a:gd name="T33" fmla="*/ 244926 h 426"/>
              <a:gd name="T34" fmla="*/ 204235 w 497"/>
              <a:gd name="T35" fmla="*/ 205737 h 426"/>
              <a:gd name="T36" fmla="*/ 165164 w 497"/>
              <a:gd name="T37" fmla="*/ 47204 h 426"/>
              <a:gd name="T38" fmla="*/ 165164 w 497"/>
              <a:gd name="T39" fmla="*/ 47204 h 426"/>
              <a:gd name="T40" fmla="*/ 188251 w 497"/>
              <a:gd name="T41" fmla="*/ 32063 h 426"/>
              <a:gd name="T42" fmla="*/ 252186 w 497"/>
              <a:gd name="T43" fmla="*/ 32063 h 426"/>
              <a:gd name="T44" fmla="*/ 274385 w 497"/>
              <a:gd name="T45" fmla="*/ 47204 h 426"/>
              <a:gd name="T46" fmla="*/ 283265 w 497"/>
              <a:gd name="T47" fmla="*/ 71251 h 426"/>
              <a:gd name="T48" fmla="*/ 157172 w 497"/>
              <a:gd name="T49" fmla="*/ 71251 h 426"/>
              <a:gd name="T50" fmla="*/ 165164 w 497"/>
              <a:gd name="T51" fmla="*/ 47204 h 426"/>
              <a:gd name="T52" fmla="*/ 243306 w 497"/>
              <a:gd name="T53" fmla="*/ 316177 h 426"/>
              <a:gd name="T54" fmla="*/ 243306 w 497"/>
              <a:gd name="T55" fmla="*/ 316177 h 426"/>
              <a:gd name="T56" fmla="*/ 204235 w 497"/>
              <a:gd name="T57" fmla="*/ 316177 h 426"/>
              <a:gd name="T58" fmla="*/ 204235 w 497"/>
              <a:gd name="T59" fmla="*/ 268973 h 426"/>
              <a:gd name="T60" fmla="*/ 7992 w 497"/>
              <a:gd name="T61" fmla="*/ 268973 h 426"/>
              <a:gd name="T62" fmla="*/ 15096 w 497"/>
              <a:gd name="T63" fmla="*/ 339333 h 426"/>
              <a:gd name="T64" fmla="*/ 55055 w 497"/>
              <a:gd name="T65" fmla="*/ 378521 h 426"/>
              <a:gd name="T66" fmla="*/ 385382 w 497"/>
              <a:gd name="T67" fmla="*/ 378521 h 426"/>
              <a:gd name="T68" fmla="*/ 424453 w 497"/>
              <a:gd name="T69" fmla="*/ 339333 h 426"/>
              <a:gd name="T70" fmla="*/ 432445 w 497"/>
              <a:gd name="T71" fmla="*/ 268973 h 426"/>
              <a:gd name="T72" fmla="*/ 243306 w 497"/>
              <a:gd name="T73" fmla="*/ 268973 h 426"/>
              <a:gd name="T74" fmla="*/ 243306 w 497"/>
              <a:gd name="T75" fmla="*/ 31617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97"/>
              <a:gd name="T115" fmla="*/ 0 h 426"/>
              <a:gd name="T116" fmla="*/ 497 w 497"/>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rgbClr val="3AA7F9"/>
          </a:solidFill>
          <a:ln>
            <a:noFill/>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19" name="Freeform 101"/>
          <p:cNvSpPr>
            <a:spLocks noChangeArrowheads="1"/>
          </p:cNvSpPr>
          <p:nvPr/>
        </p:nvSpPr>
        <p:spPr bwMode="auto">
          <a:xfrm>
            <a:off x="2212975" y="4435475"/>
            <a:ext cx="215900" cy="165100"/>
          </a:xfrm>
          <a:custGeom>
            <a:avLst/>
            <a:gdLst>
              <a:gd name="T0" fmla="*/ 71038 w 497"/>
              <a:gd name="T1" fmla="*/ 220554 h 382"/>
              <a:gd name="T2" fmla="*/ 71038 w 497"/>
              <a:gd name="T3" fmla="*/ 220554 h 382"/>
              <a:gd name="T4" fmla="*/ 141188 w 497"/>
              <a:gd name="T5" fmla="*/ 291701 h 382"/>
              <a:gd name="T6" fmla="*/ 220219 w 497"/>
              <a:gd name="T7" fmla="*/ 338836 h 382"/>
              <a:gd name="T8" fmla="*/ 299249 w 497"/>
              <a:gd name="T9" fmla="*/ 299705 h 382"/>
              <a:gd name="T10" fmla="*/ 346311 w 497"/>
              <a:gd name="T11" fmla="*/ 229448 h 382"/>
              <a:gd name="T12" fmla="*/ 220219 w 497"/>
              <a:gd name="T13" fmla="*/ 291701 h 382"/>
              <a:gd name="T14" fmla="*/ 71038 w 497"/>
              <a:gd name="T15" fmla="*/ 220554 h 382"/>
              <a:gd name="T16" fmla="*/ 432445 w 497"/>
              <a:gd name="T17" fmla="*/ 110277 h 382"/>
              <a:gd name="T18" fmla="*/ 432445 w 497"/>
              <a:gd name="T19" fmla="*/ 110277 h 382"/>
              <a:gd name="T20" fmla="*/ 243306 w 497"/>
              <a:gd name="T21" fmla="*/ 8004 h 382"/>
              <a:gd name="T22" fmla="*/ 196243 w 497"/>
              <a:gd name="T23" fmla="*/ 8004 h 382"/>
              <a:gd name="T24" fmla="*/ 7992 w 497"/>
              <a:gd name="T25" fmla="*/ 110277 h 382"/>
              <a:gd name="T26" fmla="*/ 7992 w 497"/>
              <a:gd name="T27" fmla="*/ 142293 h 382"/>
              <a:gd name="T28" fmla="*/ 196243 w 497"/>
              <a:gd name="T29" fmla="*/ 244566 h 382"/>
              <a:gd name="T30" fmla="*/ 243306 w 497"/>
              <a:gd name="T31" fmla="*/ 244566 h 382"/>
              <a:gd name="T32" fmla="*/ 362295 w 497"/>
              <a:gd name="T33" fmla="*/ 173420 h 382"/>
              <a:gd name="T34" fmla="*/ 236202 w 497"/>
              <a:gd name="T35" fmla="*/ 142293 h 382"/>
              <a:gd name="T36" fmla="*/ 220219 w 497"/>
              <a:gd name="T37" fmla="*/ 149408 h 382"/>
              <a:gd name="T38" fmla="*/ 180260 w 497"/>
              <a:gd name="T39" fmla="*/ 118281 h 382"/>
              <a:gd name="T40" fmla="*/ 220219 w 497"/>
              <a:gd name="T41" fmla="*/ 95159 h 382"/>
              <a:gd name="T42" fmla="*/ 260178 w 497"/>
              <a:gd name="T43" fmla="*/ 110277 h 382"/>
              <a:gd name="T44" fmla="*/ 393374 w 497"/>
              <a:gd name="T45" fmla="*/ 157412 h 382"/>
              <a:gd name="T46" fmla="*/ 432445 w 497"/>
              <a:gd name="T47" fmla="*/ 142293 h 382"/>
              <a:gd name="T48" fmla="*/ 432445 w 497"/>
              <a:gd name="T49" fmla="*/ 110277 h 382"/>
              <a:gd name="T50" fmla="*/ 377391 w 497"/>
              <a:gd name="T51" fmla="*/ 307709 h 382"/>
              <a:gd name="T52" fmla="*/ 377391 w 497"/>
              <a:gd name="T53" fmla="*/ 307709 h 382"/>
              <a:gd name="T54" fmla="*/ 409358 w 497"/>
              <a:gd name="T55" fmla="*/ 299705 h 382"/>
              <a:gd name="T56" fmla="*/ 393374 w 497"/>
              <a:gd name="T57" fmla="*/ 157412 h 382"/>
              <a:gd name="T58" fmla="*/ 362295 w 497"/>
              <a:gd name="T59" fmla="*/ 173420 h 382"/>
              <a:gd name="T60" fmla="*/ 377391 w 497"/>
              <a:gd name="T61" fmla="*/ 307709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7"/>
              <a:gd name="T94" fmla="*/ 0 h 382"/>
              <a:gd name="T95" fmla="*/ 497 w 497"/>
              <a:gd name="T96" fmla="*/ 382 h 3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3AA7F9"/>
          </a:solidFill>
          <a:ln>
            <a:noFill/>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20" name="Freeform 104"/>
          <p:cNvSpPr>
            <a:spLocks noChangeArrowheads="1"/>
          </p:cNvSpPr>
          <p:nvPr/>
        </p:nvSpPr>
        <p:spPr bwMode="auto">
          <a:xfrm>
            <a:off x="4621213" y="1887538"/>
            <a:ext cx="217488" cy="166688"/>
          </a:xfrm>
          <a:custGeom>
            <a:avLst/>
            <a:gdLst>
              <a:gd name="T0" fmla="*/ 180260 w 497"/>
              <a:gd name="T1" fmla="*/ 226391 h 337"/>
              <a:gd name="T2" fmla="*/ 180260 w 497"/>
              <a:gd name="T3" fmla="*/ 226391 h 337"/>
              <a:gd name="T4" fmla="*/ 196243 w 497"/>
              <a:gd name="T5" fmla="*/ 288054 h 337"/>
              <a:gd name="T6" fmla="*/ 251298 w 497"/>
              <a:gd name="T7" fmla="*/ 273079 h 337"/>
              <a:gd name="T8" fmla="*/ 353415 w 497"/>
              <a:gd name="T9" fmla="*/ 7928 h 337"/>
              <a:gd name="T10" fmla="*/ 180260 w 497"/>
              <a:gd name="T11" fmla="*/ 226391 h 337"/>
              <a:gd name="T12" fmla="*/ 220219 w 497"/>
              <a:gd name="T13" fmla="*/ 62544 h 337"/>
              <a:gd name="T14" fmla="*/ 220219 w 497"/>
              <a:gd name="T15" fmla="*/ 62544 h 337"/>
              <a:gd name="T16" fmla="*/ 243306 w 497"/>
              <a:gd name="T17" fmla="*/ 62544 h 337"/>
              <a:gd name="T18" fmla="*/ 275273 w 497"/>
              <a:gd name="T19" fmla="*/ 22903 h 337"/>
              <a:gd name="T20" fmla="*/ 220219 w 497"/>
              <a:gd name="T21" fmla="*/ 14975 h 337"/>
              <a:gd name="T22" fmla="*/ 0 w 497"/>
              <a:gd name="T23" fmla="*/ 249294 h 337"/>
              <a:gd name="T24" fmla="*/ 0 w 497"/>
              <a:gd name="T25" fmla="*/ 273079 h 337"/>
              <a:gd name="T26" fmla="*/ 23087 w 497"/>
              <a:gd name="T27" fmla="*/ 295982 h 337"/>
              <a:gd name="T28" fmla="*/ 47063 w 497"/>
              <a:gd name="T29" fmla="*/ 273079 h 337"/>
              <a:gd name="T30" fmla="*/ 47063 w 497"/>
              <a:gd name="T31" fmla="*/ 249294 h 337"/>
              <a:gd name="T32" fmla="*/ 220219 w 497"/>
              <a:gd name="T33" fmla="*/ 62544 h 337"/>
              <a:gd name="T34" fmla="*/ 377391 w 497"/>
              <a:gd name="T35" fmla="*/ 86328 h 337"/>
              <a:gd name="T36" fmla="*/ 377391 w 497"/>
              <a:gd name="T37" fmla="*/ 86328 h 337"/>
              <a:gd name="T38" fmla="*/ 361407 w 497"/>
              <a:gd name="T39" fmla="*/ 133016 h 337"/>
              <a:gd name="T40" fmla="*/ 392486 w 497"/>
              <a:gd name="T41" fmla="*/ 249294 h 337"/>
              <a:gd name="T42" fmla="*/ 392486 w 497"/>
              <a:gd name="T43" fmla="*/ 273079 h 337"/>
              <a:gd name="T44" fmla="*/ 416462 w 497"/>
              <a:gd name="T45" fmla="*/ 295982 h 337"/>
              <a:gd name="T46" fmla="*/ 416462 w 497"/>
              <a:gd name="T47" fmla="*/ 295982 h 337"/>
              <a:gd name="T48" fmla="*/ 440437 w 497"/>
              <a:gd name="T49" fmla="*/ 273079 h 337"/>
              <a:gd name="T50" fmla="*/ 440437 w 497"/>
              <a:gd name="T51" fmla="*/ 249294 h 337"/>
              <a:gd name="T52" fmla="*/ 377391 w 497"/>
              <a:gd name="T53" fmla="*/ 86328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97"/>
              <a:gd name="T82" fmla="*/ 0 h 337"/>
              <a:gd name="T83" fmla="*/ 497 w 497"/>
              <a:gd name="T84" fmla="*/ 337 h 33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rgbClr val="3AA7F9"/>
          </a:solidFill>
          <a:ln>
            <a:noFill/>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36896" name="îSļidé"/>
          <p:cNvSpPr/>
          <p:nvPr/>
        </p:nvSpPr>
        <p:spPr>
          <a:xfrm>
            <a:off x="3429000" y="3198813"/>
            <a:ext cx="158750" cy="179387"/>
          </a:xfrm>
          <a:custGeom>
            <a:avLst/>
            <a:gdLst/>
            <a:ahLst/>
            <a:cxnLst>
              <a:cxn ang="0">
                <a:pos x="2147483647" y="2147483647"/>
              </a:cxn>
              <a:cxn ang="5898240">
                <a:pos x="2147483647" y="2147483647"/>
              </a:cxn>
              <a:cxn ang="11796480">
                <a:pos x="2147483647" y="2147483647"/>
              </a:cxn>
              <a:cxn ang="17694720">
                <a:pos x="2147483647" y="2147483647"/>
              </a:cxn>
            </a:cxnLst>
            <a:pathLst>
              <a:path w="19691" h="21600">
                <a:moveTo>
                  <a:pt x="12441" y="612"/>
                </a:moveTo>
                <a:lnTo>
                  <a:pt x="12459" y="8296"/>
                </a:lnTo>
                <a:lnTo>
                  <a:pt x="15229" y="5238"/>
                </a:lnTo>
                <a:cubicBezTo>
                  <a:pt x="17945" y="8444"/>
                  <a:pt x="17897" y="13464"/>
                  <a:pt x="15076" y="16579"/>
                </a:cubicBezTo>
                <a:cubicBezTo>
                  <a:pt x="13922" y="17856"/>
                  <a:pt x="12477" y="18617"/>
                  <a:pt x="10977" y="18866"/>
                </a:cubicBezTo>
                <a:lnTo>
                  <a:pt x="11059" y="21600"/>
                </a:lnTo>
                <a:cubicBezTo>
                  <a:pt x="13167" y="21320"/>
                  <a:pt x="15204" y="20288"/>
                  <a:pt x="16820" y="18505"/>
                </a:cubicBezTo>
                <a:cubicBezTo>
                  <a:pt x="20600" y="14327"/>
                  <a:pt x="20645" y="7585"/>
                  <a:pt x="16966" y="3318"/>
                </a:cubicBezTo>
                <a:lnTo>
                  <a:pt x="19057" y="1008"/>
                </a:lnTo>
                <a:cubicBezTo>
                  <a:pt x="19057" y="1008"/>
                  <a:pt x="12441" y="612"/>
                  <a:pt x="12441" y="612"/>
                </a:cubicBezTo>
                <a:close/>
                <a:moveTo>
                  <a:pt x="4461" y="16363"/>
                </a:moveTo>
                <a:cubicBezTo>
                  <a:pt x="1745" y="13160"/>
                  <a:pt x="1793" y="8139"/>
                  <a:pt x="4614" y="5022"/>
                </a:cubicBezTo>
                <a:cubicBezTo>
                  <a:pt x="5769" y="3746"/>
                  <a:pt x="7213" y="2985"/>
                  <a:pt x="8713" y="2735"/>
                </a:cubicBezTo>
                <a:lnTo>
                  <a:pt x="8631" y="0"/>
                </a:lnTo>
                <a:cubicBezTo>
                  <a:pt x="6524" y="280"/>
                  <a:pt x="4486" y="1312"/>
                  <a:pt x="2871" y="3096"/>
                </a:cubicBezTo>
                <a:cubicBezTo>
                  <a:pt x="-909" y="7272"/>
                  <a:pt x="-955" y="14014"/>
                  <a:pt x="2724" y="18284"/>
                </a:cubicBezTo>
                <a:lnTo>
                  <a:pt x="633" y="20591"/>
                </a:lnTo>
                <a:lnTo>
                  <a:pt x="7249" y="20988"/>
                </a:lnTo>
                <a:lnTo>
                  <a:pt x="7231" y="13304"/>
                </a:lnTo>
                <a:cubicBezTo>
                  <a:pt x="7231" y="13304"/>
                  <a:pt x="4461" y="16363"/>
                  <a:pt x="4461" y="16363"/>
                </a:cubicBezTo>
                <a:close/>
              </a:path>
            </a:pathLst>
          </a:custGeom>
          <a:solidFill>
            <a:srgbClr val="3AA7F9">
              <a:alpha val="100000"/>
            </a:srgbClr>
          </a:solidFill>
          <a:ln w="12700">
            <a:noFill/>
          </a:ln>
        </p:spPr>
        <p:txBody>
          <a:bodyPr/>
          <a:p>
            <a:endParaRPr lang="zh-CN" altLang="en-US"/>
          </a:p>
        </p:txBody>
      </p:sp>
      <p:sp>
        <p:nvSpPr>
          <p:cNvPr id="36897" name="íṩļîḓê"/>
          <p:cNvSpPr/>
          <p:nvPr/>
        </p:nvSpPr>
        <p:spPr>
          <a:xfrm>
            <a:off x="1411288" y="3762375"/>
            <a:ext cx="165100" cy="180975"/>
          </a:xfrm>
          <a:custGeom>
            <a:avLst/>
            <a:gdLst/>
            <a:ahLst/>
            <a:cxnLst>
              <a:cxn ang="0">
                <a:pos x="2147483647" y="2147483647"/>
              </a:cxn>
              <a:cxn ang="5898240">
                <a:pos x="2147483647" y="2147483647"/>
              </a:cxn>
              <a:cxn ang="11796480">
                <a:pos x="2147483647" y="2147483647"/>
              </a:cxn>
              <a:cxn ang="17694720">
                <a:pos x="2147483647" y="2147483647"/>
              </a:cxn>
            </a:cxnLst>
            <a:pathLst>
              <a:path w="21600" h="21239">
                <a:moveTo>
                  <a:pt x="18514" y="2240"/>
                </a:moveTo>
                <a:cubicBezTo>
                  <a:pt x="15368" y="5006"/>
                  <a:pt x="12319" y="6596"/>
                  <a:pt x="9257" y="6983"/>
                </a:cubicBezTo>
                <a:lnTo>
                  <a:pt x="9257" y="10717"/>
                </a:lnTo>
                <a:cubicBezTo>
                  <a:pt x="12319" y="11104"/>
                  <a:pt x="15368" y="12667"/>
                  <a:pt x="18514" y="15433"/>
                </a:cubicBezTo>
                <a:cubicBezTo>
                  <a:pt x="18514" y="15433"/>
                  <a:pt x="18514" y="2240"/>
                  <a:pt x="18514" y="2240"/>
                </a:cubicBezTo>
                <a:close/>
                <a:moveTo>
                  <a:pt x="21600" y="8850"/>
                </a:moveTo>
                <a:cubicBezTo>
                  <a:pt x="21600" y="9832"/>
                  <a:pt x="20913" y="10620"/>
                  <a:pt x="20057" y="10620"/>
                </a:cubicBezTo>
                <a:lnTo>
                  <a:pt x="20057" y="15930"/>
                </a:lnTo>
                <a:cubicBezTo>
                  <a:pt x="20057" y="16898"/>
                  <a:pt x="19358" y="17700"/>
                  <a:pt x="18514" y="17700"/>
                </a:cubicBezTo>
                <a:cubicBezTo>
                  <a:pt x="16369" y="15654"/>
                  <a:pt x="12909" y="12847"/>
                  <a:pt x="8727" y="12446"/>
                </a:cubicBezTo>
                <a:cubicBezTo>
                  <a:pt x="7292" y="12999"/>
                  <a:pt x="6798" y="14921"/>
                  <a:pt x="7738" y="16027"/>
                </a:cubicBezTo>
                <a:cubicBezTo>
                  <a:pt x="6895" y="17617"/>
                  <a:pt x="7979" y="18738"/>
                  <a:pt x="9257" y="19885"/>
                </a:cubicBezTo>
                <a:cubicBezTo>
                  <a:pt x="8510" y="21572"/>
                  <a:pt x="5400" y="21600"/>
                  <a:pt x="4291" y="20425"/>
                </a:cubicBezTo>
                <a:cubicBezTo>
                  <a:pt x="3592" y="17963"/>
                  <a:pt x="2555" y="15502"/>
                  <a:pt x="3399" y="12390"/>
                </a:cubicBezTo>
                <a:lnTo>
                  <a:pt x="1929" y="12390"/>
                </a:lnTo>
                <a:cubicBezTo>
                  <a:pt x="868" y="12390"/>
                  <a:pt x="0" y="11395"/>
                  <a:pt x="0" y="10178"/>
                </a:cubicBezTo>
                <a:lnTo>
                  <a:pt x="0" y="7523"/>
                </a:lnTo>
                <a:cubicBezTo>
                  <a:pt x="0" y="6306"/>
                  <a:pt x="868" y="5310"/>
                  <a:pt x="1929" y="5310"/>
                </a:cubicBezTo>
                <a:lnTo>
                  <a:pt x="7714" y="5310"/>
                </a:lnTo>
                <a:cubicBezTo>
                  <a:pt x="12343" y="5310"/>
                  <a:pt x="16200" y="2213"/>
                  <a:pt x="18514" y="0"/>
                </a:cubicBezTo>
                <a:cubicBezTo>
                  <a:pt x="19358" y="0"/>
                  <a:pt x="20057" y="802"/>
                  <a:pt x="20057" y="1770"/>
                </a:cubicBezTo>
                <a:lnTo>
                  <a:pt x="20057" y="7080"/>
                </a:lnTo>
                <a:cubicBezTo>
                  <a:pt x="20913" y="7080"/>
                  <a:pt x="21600" y="7868"/>
                  <a:pt x="21600" y="8850"/>
                </a:cubicBezTo>
                <a:close/>
              </a:path>
            </a:pathLst>
          </a:custGeom>
          <a:solidFill>
            <a:srgbClr val="3AA7F9">
              <a:alpha val="100000"/>
            </a:srgbClr>
          </a:solidFill>
          <a:ln w="12700">
            <a:noFill/>
          </a:ln>
        </p:spPr>
        <p:txBody>
          <a:bodyPr/>
          <a:p>
            <a:endParaRPr lang="zh-CN" altLang="en-US"/>
          </a:p>
        </p:txBody>
      </p:sp>
      <p:sp>
        <p:nvSpPr>
          <p:cNvPr id="124" name="Freeform 187"/>
          <p:cNvSpPr>
            <a:spLocks noEditPoints="1"/>
          </p:cNvSpPr>
          <p:nvPr/>
        </p:nvSpPr>
        <p:spPr bwMode="auto">
          <a:xfrm>
            <a:off x="2730500" y="2460625"/>
            <a:ext cx="184150" cy="139700"/>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25" name="Freeform 52"/>
          <p:cNvSpPr>
            <a:spLocks noEditPoints="1"/>
          </p:cNvSpPr>
          <p:nvPr/>
        </p:nvSpPr>
        <p:spPr bwMode="auto">
          <a:xfrm>
            <a:off x="3141663" y="2439988"/>
            <a:ext cx="176213" cy="174625"/>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26" name="Freeform 56"/>
          <p:cNvSpPr>
            <a:spLocks noEditPoints="1"/>
          </p:cNvSpPr>
          <p:nvPr/>
        </p:nvSpPr>
        <p:spPr bwMode="auto">
          <a:xfrm>
            <a:off x="2881313" y="1573213"/>
            <a:ext cx="195263" cy="22066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27" name="Freeform 237"/>
          <p:cNvSpPr>
            <a:spLocks noChangeAspect="1" noChangeArrowheads="1"/>
          </p:cNvSpPr>
          <p:nvPr/>
        </p:nvSpPr>
        <p:spPr bwMode="auto">
          <a:xfrm>
            <a:off x="1743075" y="3792538"/>
            <a:ext cx="193675" cy="141288"/>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rgbClr val="3AA7F9"/>
          </a:solidFill>
          <a:ln>
            <a:noFill/>
          </a:ln>
          <a:effectLst/>
        </p:spPr>
        <p:txBody>
          <a:bodyPr wrap="none" lIns="89835" tIns="44917" rIns="89835" bIns="44917"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8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宋体" panose="02010600030101010101" pitchFamily="2" charset="-122"/>
              <a:cs typeface="Calibri" panose="020F0502020204030204" pitchFamily="34" charset="0"/>
              <a:sym typeface="Calibri" panose="020F0502020204030204" pitchFamily="34" charset="0"/>
            </a:endParaRPr>
          </a:p>
        </p:txBody>
      </p:sp>
      <p:sp>
        <p:nvSpPr>
          <p:cNvPr id="128" name="AutoShape 124"/>
          <p:cNvSpPr>
            <a:spLocks noChangeAspect="1"/>
          </p:cNvSpPr>
          <p:nvPr/>
        </p:nvSpPr>
        <p:spPr bwMode="auto">
          <a:xfrm>
            <a:off x="6005513" y="2447925"/>
            <a:ext cx="179388" cy="142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rgbClr val="3AA7F9"/>
          </a:solidFill>
          <a:ln>
            <a:noFill/>
          </a:ln>
          <a:effectLst/>
        </p:spPr>
        <p:txBody>
          <a:bodyPr lIns="74863" tIns="74863" rIns="74863" bIns="74863" anchor="ctr"/>
          <a:lstStyle/>
          <a:p>
            <a:pPr marL="0" marR="0" lvl="0" indent="0" algn="l" defTabSz="673735" rtl="0" eaLnBrk="0" fontAlgn="base" latinLnBrk="0" hangingPunct="0">
              <a:lnSpc>
                <a:spcPct val="100000"/>
              </a:lnSpc>
              <a:spcBef>
                <a:spcPct val="0"/>
              </a:spcBef>
              <a:spcAft>
                <a:spcPct val="0"/>
              </a:spcAft>
              <a:buClrTx/>
              <a:buSzTx/>
              <a:buFontTx/>
              <a:buNone/>
              <a:defRPr/>
            </a:pPr>
            <a:endParaRPr kumimoji="0" lang="es-ES" sz="5300" b="0" i="0" u="none" strike="noStrike" kern="1200" cap="none" spc="0" normalizeH="0" baseline="0" noProof="0" dirty="0">
              <a:ln>
                <a:noFill/>
              </a:ln>
              <a:solidFill>
                <a:srgbClr val="282E33"/>
              </a:solidFill>
              <a:effectLst>
                <a:outerShdw blurRad="38100" dist="38100" dir="2700000" algn="tl">
                  <a:srgbClr val="000000"/>
                </a:outerShdw>
              </a:effectLst>
              <a:uLnTx/>
              <a:uFillTx/>
              <a:latin typeface="Gill Sans" charset="0"/>
              <a:ea typeface="微软雅黑" panose="020B0503020204020204" pitchFamily="34" charset="-122"/>
              <a:cs typeface="Gill Sans" charset="0"/>
              <a:sym typeface="Gill Sans" charset="0"/>
            </a:endParaRPr>
          </a:p>
        </p:txBody>
      </p:sp>
      <p:sp>
        <p:nvSpPr>
          <p:cNvPr id="129" name="Freeform 290"/>
          <p:cNvSpPr>
            <a:spLocks noChangeAspect="1" noChangeArrowheads="1"/>
          </p:cNvSpPr>
          <p:nvPr/>
        </p:nvSpPr>
        <p:spPr bwMode="auto">
          <a:xfrm>
            <a:off x="1946275" y="2454275"/>
            <a:ext cx="182563" cy="141288"/>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rgbClr val="3AA7F9"/>
          </a:solidFill>
          <a:ln>
            <a:noFill/>
          </a:ln>
          <a:effectLst/>
        </p:spPr>
        <p:txBody>
          <a:bodyPr wrap="none" lIns="134755" tIns="67378" rIns="134755" bIns="67378"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2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宋体" panose="02010600030101010101" pitchFamily="2" charset="-122"/>
              <a:cs typeface="Calibri" panose="020F0502020204030204" pitchFamily="34" charset="0"/>
              <a:sym typeface="Calibri" panose="020F0502020204030204" pitchFamily="34" charset="0"/>
            </a:endParaRPr>
          </a:p>
        </p:txBody>
      </p:sp>
      <p:sp>
        <p:nvSpPr>
          <p:cNvPr id="36904" name="Freeform 526"/>
          <p:cNvSpPr>
            <a:spLocks noChangeAspect="1"/>
          </p:cNvSpPr>
          <p:nvPr/>
        </p:nvSpPr>
        <p:spPr>
          <a:xfrm>
            <a:off x="3433763" y="3779838"/>
            <a:ext cx="142875" cy="18415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rgbClr val="3AA7F9">
              <a:alpha val="100000"/>
            </a:srgbClr>
          </a:solidFill>
          <a:ln w="9525">
            <a:noFill/>
          </a:ln>
        </p:spPr>
        <p:txBody>
          <a:bodyPr/>
          <a:p>
            <a:endParaRPr lang="zh-CN" altLang="en-US"/>
          </a:p>
        </p:txBody>
      </p:sp>
      <p:grpSp>
        <p:nvGrpSpPr>
          <p:cNvPr id="131" name="Group 34"/>
          <p:cNvGrpSpPr/>
          <p:nvPr/>
        </p:nvGrpSpPr>
        <p:grpSpPr>
          <a:xfrm>
            <a:off x="6411692" y="2427613"/>
            <a:ext cx="154378" cy="162677"/>
            <a:chOff x="2339975" y="3200401"/>
            <a:chExt cx="249238" cy="241301"/>
          </a:xfrm>
          <a:solidFill>
            <a:srgbClr val="3AA7F9"/>
          </a:solidFill>
        </p:grpSpPr>
        <p:sp>
          <p:nvSpPr>
            <p:cNvPr id="132" name="Rectangle 18"/>
            <p:cNvSpPr>
              <a:spLocks noChangeArrowheads="1"/>
            </p:cNvSpPr>
            <p:nvPr/>
          </p:nvSpPr>
          <p:spPr bwMode="auto">
            <a:xfrm>
              <a:off x="2428875" y="3297238"/>
              <a:ext cx="28575" cy="25400"/>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33" name="Rectangle 19"/>
            <p:cNvSpPr>
              <a:spLocks noChangeArrowheads="1"/>
            </p:cNvSpPr>
            <p:nvPr/>
          </p:nvSpPr>
          <p:spPr bwMode="auto">
            <a:xfrm>
              <a:off x="2473325" y="3297238"/>
              <a:ext cx="28575" cy="25400"/>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34" name="Rectangle 20"/>
            <p:cNvSpPr>
              <a:spLocks noChangeArrowheads="1"/>
            </p:cNvSpPr>
            <p:nvPr/>
          </p:nvSpPr>
          <p:spPr bwMode="auto">
            <a:xfrm>
              <a:off x="2516188" y="3297238"/>
              <a:ext cx="28575" cy="25400"/>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35" name="Rectangle 21"/>
            <p:cNvSpPr>
              <a:spLocks noChangeArrowheads="1"/>
            </p:cNvSpPr>
            <p:nvPr/>
          </p:nvSpPr>
          <p:spPr bwMode="auto">
            <a:xfrm>
              <a:off x="2428875" y="3338513"/>
              <a:ext cx="28575" cy="23813"/>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36" name="Rectangle 22"/>
            <p:cNvSpPr>
              <a:spLocks noChangeArrowheads="1"/>
            </p:cNvSpPr>
            <p:nvPr/>
          </p:nvSpPr>
          <p:spPr bwMode="auto">
            <a:xfrm>
              <a:off x="2473325" y="3338513"/>
              <a:ext cx="28575" cy="23813"/>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37" name="Rectangle 23"/>
            <p:cNvSpPr>
              <a:spLocks noChangeArrowheads="1"/>
            </p:cNvSpPr>
            <p:nvPr/>
          </p:nvSpPr>
          <p:spPr bwMode="auto">
            <a:xfrm>
              <a:off x="2516188" y="3338513"/>
              <a:ext cx="28575" cy="23813"/>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38" name="Rectangle 24"/>
            <p:cNvSpPr>
              <a:spLocks noChangeArrowheads="1"/>
            </p:cNvSpPr>
            <p:nvPr/>
          </p:nvSpPr>
          <p:spPr bwMode="auto">
            <a:xfrm>
              <a:off x="2428875" y="3378201"/>
              <a:ext cx="28575" cy="23813"/>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39" name="Rectangle 25"/>
            <p:cNvSpPr>
              <a:spLocks noChangeArrowheads="1"/>
            </p:cNvSpPr>
            <p:nvPr/>
          </p:nvSpPr>
          <p:spPr bwMode="auto">
            <a:xfrm>
              <a:off x="2386013" y="3338513"/>
              <a:ext cx="25400" cy="23813"/>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40" name="Rectangle 26"/>
            <p:cNvSpPr>
              <a:spLocks noChangeArrowheads="1"/>
            </p:cNvSpPr>
            <p:nvPr/>
          </p:nvSpPr>
          <p:spPr bwMode="auto">
            <a:xfrm>
              <a:off x="2386013" y="3378201"/>
              <a:ext cx="28575" cy="23813"/>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41" name="Rectangle 27"/>
            <p:cNvSpPr>
              <a:spLocks noChangeArrowheads="1"/>
            </p:cNvSpPr>
            <p:nvPr/>
          </p:nvSpPr>
          <p:spPr bwMode="auto">
            <a:xfrm>
              <a:off x="2473325" y="3378201"/>
              <a:ext cx="28575" cy="23813"/>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42" name="Rectangle 28"/>
            <p:cNvSpPr>
              <a:spLocks noChangeArrowheads="1"/>
            </p:cNvSpPr>
            <p:nvPr/>
          </p:nvSpPr>
          <p:spPr bwMode="auto">
            <a:xfrm>
              <a:off x="2516188" y="3378201"/>
              <a:ext cx="28575" cy="23813"/>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43" name="Freeform 29"/>
            <p:cNvSpPr>
              <a:spLocks noEditPoints="1"/>
            </p:cNvSpPr>
            <p:nvPr/>
          </p:nvSpPr>
          <p:spPr bwMode="auto">
            <a:xfrm>
              <a:off x="2339975" y="3217864"/>
              <a:ext cx="249238" cy="223838"/>
            </a:xfrm>
            <a:custGeom>
              <a:avLst/>
              <a:gdLst>
                <a:gd name="T0" fmla="*/ 157 w 157"/>
                <a:gd name="T1" fmla="*/ 0 h 141"/>
                <a:gd name="T2" fmla="*/ 135 w 157"/>
                <a:gd name="T3" fmla="*/ 0 h 141"/>
                <a:gd name="T4" fmla="*/ 135 w 157"/>
                <a:gd name="T5" fmla="*/ 15 h 141"/>
                <a:gd name="T6" fmla="*/ 114 w 157"/>
                <a:gd name="T7" fmla="*/ 15 h 141"/>
                <a:gd name="T8" fmla="*/ 114 w 157"/>
                <a:gd name="T9" fmla="*/ 0 h 141"/>
                <a:gd name="T10" fmla="*/ 47 w 157"/>
                <a:gd name="T11" fmla="*/ 0 h 141"/>
                <a:gd name="T12" fmla="*/ 47 w 157"/>
                <a:gd name="T13" fmla="*/ 15 h 141"/>
                <a:gd name="T14" fmla="*/ 25 w 157"/>
                <a:gd name="T15" fmla="*/ 15 h 141"/>
                <a:gd name="T16" fmla="*/ 25 w 157"/>
                <a:gd name="T17" fmla="*/ 0 h 141"/>
                <a:gd name="T18" fmla="*/ 0 w 157"/>
                <a:gd name="T19" fmla="*/ 0 h 141"/>
                <a:gd name="T20" fmla="*/ 0 w 157"/>
                <a:gd name="T21" fmla="*/ 141 h 141"/>
                <a:gd name="T22" fmla="*/ 12 w 157"/>
                <a:gd name="T23" fmla="*/ 141 h 141"/>
                <a:gd name="T24" fmla="*/ 146 w 157"/>
                <a:gd name="T25" fmla="*/ 141 h 141"/>
                <a:gd name="T26" fmla="*/ 157 w 157"/>
                <a:gd name="T27" fmla="*/ 141 h 141"/>
                <a:gd name="T28" fmla="*/ 157 w 157"/>
                <a:gd name="T29" fmla="*/ 0 h 141"/>
                <a:gd name="T30" fmla="*/ 146 w 157"/>
                <a:gd name="T31" fmla="*/ 129 h 141"/>
                <a:gd name="T32" fmla="*/ 12 w 157"/>
                <a:gd name="T33" fmla="*/ 129 h 141"/>
                <a:gd name="T34" fmla="*/ 12 w 157"/>
                <a:gd name="T35" fmla="*/ 40 h 141"/>
                <a:gd name="T36" fmla="*/ 146 w 157"/>
                <a:gd name="T37" fmla="*/ 40 h 141"/>
                <a:gd name="T38" fmla="*/ 146 w 157"/>
                <a:gd name="T39"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41">
                  <a:moveTo>
                    <a:pt x="157" y="0"/>
                  </a:moveTo>
                  <a:lnTo>
                    <a:pt x="135" y="0"/>
                  </a:lnTo>
                  <a:lnTo>
                    <a:pt x="135" y="15"/>
                  </a:lnTo>
                  <a:lnTo>
                    <a:pt x="114" y="15"/>
                  </a:lnTo>
                  <a:lnTo>
                    <a:pt x="114" y="0"/>
                  </a:lnTo>
                  <a:lnTo>
                    <a:pt x="47" y="0"/>
                  </a:lnTo>
                  <a:lnTo>
                    <a:pt x="47" y="15"/>
                  </a:lnTo>
                  <a:lnTo>
                    <a:pt x="25" y="15"/>
                  </a:lnTo>
                  <a:lnTo>
                    <a:pt x="25" y="0"/>
                  </a:lnTo>
                  <a:lnTo>
                    <a:pt x="0" y="0"/>
                  </a:lnTo>
                  <a:lnTo>
                    <a:pt x="0" y="141"/>
                  </a:lnTo>
                  <a:lnTo>
                    <a:pt x="12" y="141"/>
                  </a:lnTo>
                  <a:lnTo>
                    <a:pt x="146" y="141"/>
                  </a:lnTo>
                  <a:lnTo>
                    <a:pt x="157" y="141"/>
                  </a:lnTo>
                  <a:lnTo>
                    <a:pt x="157" y="0"/>
                  </a:lnTo>
                  <a:close/>
                  <a:moveTo>
                    <a:pt x="146" y="129"/>
                  </a:moveTo>
                  <a:lnTo>
                    <a:pt x="12" y="129"/>
                  </a:lnTo>
                  <a:lnTo>
                    <a:pt x="12" y="40"/>
                  </a:lnTo>
                  <a:lnTo>
                    <a:pt x="146" y="40"/>
                  </a:lnTo>
                  <a:lnTo>
                    <a:pt x="146" y="129"/>
                  </a:lnTo>
                  <a:close/>
                </a:path>
              </a:pathLst>
            </a:cu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44" name="Rectangle 30"/>
            <p:cNvSpPr>
              <a:spLocks noChangeArrowheads="1"/>
            </p:cNvSpPr>
            <p:nvPr/>
          </p:nvSpPr>
          <p:spPr bwMode="auto">
            <a:xfrm>
              <a:off x="2387600" y="3200401"/>
              <a:ext cx="20638" cy="34925"/>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sp>
          <p:nvSpPr>
            <p:cNvPr id="145" name="Rectangle 31"/>
            <p:cNvSpPr>
              <a:spLocks noChangeArrowheads="1"/>
            </p:cNvSpPr>
            <p:nvPr/>
          </p:nvSpPr>
          <p:spPr bwMode="auto">
            <a:xfrm>
              <a:off x="2525713" y="3200401"/>
              <a:ext cx="23813" cy="34925"/>
            </a:xfrm>
            <a:prstGeom prst="rect">
              <a:avLst/>
            </a:prstGeom>
            <a:grpFill/>
            <a:ln>
              <a:noFill/>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dobe Arabic" panose="02040503050201020203" pitchFamily="18" charset="-78"/>
                <a:ea typeface="微软雅黑" panose="020B0503020204020204" pitchFamily="34" charset="-122"/>
                <a:cs typeface="Adobe Arabic" panose="02040503050201020203" pitchFamily="18" charset="-78"/>
                <a:sym typeface="Calibri" panose="020F0502020204030204" pitchFamily="34" charset="0"/>
              </a:endParaRPr>
            </a:p>
          </p:txBody>
        </p:sp>
      </p:grpSp>
      <p:sp>
        <p:nvSpPr>
          <p:cNvPr id="36906" name="Shape 719"/>
          <p:cNvSpPr/>
          <p:nvPr/>
        </p:nvSpPr>
        <p:spPr>
          <a:xfrm>
            <a:off x="1717675" y="984250"/>
            <a:ext cx="209550" cy="198438"/>
          </a:xfrm>
          <a:custGeom>
            <a:avLst/>
            <a:gdLst/>
            <a:ahLst/>
            <a:cxnLst>
              <a:cxn ang="0">
                <a:pos x="2147483647" y="2147483647"/>
              </a:cxn>
              <a:cxn ang="5898240">
                <a:pos x="2147483647" y="2147483647"/>
              </a:cxn>
              <a:cxn ang="11796480">
                <a:pos x="2147483647" y="2147483647"/>
              </a:cxn>
              <a:cxn ang="17694720">
                <a:pos x="2147483647" y="2147483647"/>
              </a:cxn>
            </a:cxnLst>
            <a:pathLst>
              <a:path w="21332" h="21446">
                <a:moveTo>
                  <a:pt x="9262" y="7207"/>
                </a:moveTo>
                <a:lnTo>
                  <a:pt x="14475" y="11108"/>
                </a:lnTo>
                <a:cubicBezTo>
                  <a:pt x="14915" y="11436"/>
                  <a:pt x="15500" y="11301"/>
                  <a:pt x="15796" y="10800"/>
                </a:cubicBezTo>
                <a:lnTo>
                  <a:pt x="21160" y="1771"/>
                </a:lnTo>
                <a:cubicBezTo>
                  <a:pt x="21464" y="1257"/>
                  <a:pt x="21354" y="555"/>
                  <a:pt x="20913" y="200"/>
                </a:cubicBezTo>
                <a:cubicBezTo>
                  <a:pt x="20472" y="-154"/>
                  <a:pt x="19869" y="-26"/>
                  <a:pt x="19564" y="487"/>
                </a:cubicBezTo>
                <a:lnTo>
                  <a:pt x="14734" y="8618"/>
                </a:lnTo>
                <a:lnTo>
                  <a:pt x="9490" y="4694"/>
                </a:lnTo>
                <a:cubicBezTo>
                  <a:pt x="9273" y="4532"/>
                  <a:pt x="9010" y="4478"/>
                  <a:pt x="8757" y="4541"/>
                </a:cubicBezTo>
                <a:cubicBezTo>
                  <a:pt x="8505" y="4607"/>
                  <a:pt x="8285" y="4785"/>
                  <a:pt x="8147" y="5039"/>
                </a:cubicBezTo>
                <a:lnTo>
                  <a:pt x="152" y="19712"/>
                </a:lnTo>
                <a:cubicBezTo>
                  <a:pt x="-136" y="20237"/>
                  <a:pt x="-2" y="20936"/>
                  <a:pt x="450" y="21269"/>
                </a:cubicBezTo>
                <a:cubicBezTo>
                  <a:pt x="611" y="21389"/>
                  <a:pt x="791" y="21446"/>
                  <a:pt x="969" y="21446"/>
                </a:cubicBezTo>
                <a:cubicBezTo>
                  <a:pt x="1290" y="21446"/>
                  <a:pt x="1604" y="21260"/>
                  <a:pt x="1788" y="20921"/>
                </a:cubicBezTo>
                <a:cubicBezTo>
                  <a:pt x="1788" y="20921"/>
                  <a:pt x="9262" y="7207"/>
                  <a:pt x="9262" y="7207"/>
                </a:cubicBezTo>
                <a:close/>
                <a:moveTo>
                  <a:pt x="19712" y="12707"/>
                </a:moveTo>
                <a:lnTo>
                  <a:pt x="14952" y="17715"/>
                </a:lnTo>
                <a:lnTo>
                  <a:pt x="9355" y="12653"/>
                </a:lnTo>
                <a:cubicBezTo>
                  <a:pt x="9249" y="12556"/>
                  <a:pt x="9125" y="12487"/>
                  <a:pt x="8994" y="12450"/>
                </a:cubicBezTo>
                <a:lnTo>
                  <a:pt x="8249" y="12234"/>
                </a:lnTo>
                <a:lnTo>
                  <a:pt x="7154" y="14242"/>
                </a:lnTo>
                <a:lnTo>
                  <a:pt x="8327" y="14582"/>
                </a:lnTo>
                <a:lnTo>
                  <a:pt x="14404" y="20078"/>
                </a:lnTo>
                <a:cubicBezTo>
                  <a:pt x="14580" y="20237"/>
                  <a:pt x="14789" y="20317"/>
                  <a:pt x="14999" y="20317"/>
                </a:cubicBezTo>
                <a:cubicBezTo>
                  <a:pt x="15232" y="20317"/>
                  <a:pt x="15466" y="20218"/>
                  <a:pt x="15650" y="20026"/>
                </a:cubicBezTo>
                <a:lnTo>
                  <a:pt x="21012" y="14382"/>
                </a:lnTo>
                <a:cubicBezTo>
                  <a:pt x="21410" y="13963"/>
                  <a:pt x="21441" y="13250"/>
                  <a:pt x="21081" y="12788"/>
                </a:cubicBezTo>
                <a:cubicBezTo>
                  <a:pt x="20722" y="12325"/>
                  <a:pt x="20109" y="12289"/>
                  <a:pt x="19712" y="12707"/>
                </a:cubicBezTo>
                <a:close/>
                <a:moveTo>
                  <a:pt x="735" y="12382"/>
                </a:moveTo>
                <a:lnTo>
                  <a:pt x="2190" y="12804"/>
                </a:lnTo>
                <a:lnTo>
                  <a:pt x="3284" y="10795"/>
                </a:lnTo>
                <a:lnTo>
                  <a:pt x="1204" y="10192"/>
                </a:lnTo>
                <a:cubicBezTo>
                  <a:pt x="683" y="10040"/>
                  <a:pt x="158" y="10410"/>
                  <a:pt x="28" y="11015"/>
                </a:cubicBezTo>
                <a:cubicBezTo>
                  <a:pt x="-100" y="11620"/>
                  <a:pt x="216" y="12231"/>
                  <a:pt x="735" y="12382"/>
                </a:cubicBezTo>
                <a:close/>
              </a:path>
            </a:pathLst>
          </a:custGeom>
          <a:solidFill>
            <a:srgbClr val="3AA7F9">
              <a:alpha val="100000"/>
            </a:srgbClr>
          </a:solidFill>
          <a:ln w="12700">
            <a:noFill/>
          </a:ln>
        </p:spPr>
        <p:txBody>
          <a:bodyPr/>
          <a:p>
            <a:endParaRPr lang="zh-CN" altLang="en-US"/>
          </a:p>
        </p:txBody>
      </p:sp>
      <p:sp>
        <p:nvSpPr>
          <p:cNvPr id="36907" name="Shape 2102"/>
          <p:cNvSpPr/>
          <p:nvPr/>
        </p:nvSpPr>
        <p:spPr>
          <a:xfrm>
            <a:off x="5940425" y="1866900"/>
            <a:ext cx="193675" cy="198438"/>
          </a:xfrm>
          <a:custGeom>
            <a:avLst/>
            <a:gdLst/>
            <a:ahLst/>
            <a:cxnLst>
              <a:cxn ang="0">
                <a:pos x="2147483647" y="2147483647"/>
              </a:cxn>
              <a:cxn ang="5898240">
                <a:pos x="2147483647" y="2147483647"/>
              </a:cxn>
              <a:cxn ang="11796480">
                <a:pos x="2147483647" y="2147483647"/>
              </a:cxn>
              <a:cxn ang="17694720">
                <a:pos x="2147483647" y="2147483647"/>
              </a:cxn>
            </a:cxnLst>
            <a:pathLst>
              <a:path w="21600" h="2160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3AA7F9">
              <a:alpha val="100000"/>
            </a:srgbClr>
          </a:solidFill>
          <a:ln w="12700">
            <a:noFill/>
          </a:ln>
        </p:spPr>
        <p:txBody>
          <a:bodyPr/>
          <a:p>
            <a:endParaRPr lang="zh-CN" altLang="en-US"/>
          </a:p>
        </p:txBody>
      </p:sp>
      <p:sp>
        <p:nvSpPr>
          <p:cNvPr id="36908" name="Freeform 56"/>
          <p:cNvSpPr/>
          <p:nvPr/>
        </p:nvSpPr>
        <p:spPr>
          <a:xfrm>
            <a:off x="6292850" y="1593850"/>
            <a:ext cx="190500" cy="18097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2147483647" y="2147483647"/>
              </a:cxn>
              <a:cxn ang="0">
                <a:pos x="2147483647" y="2147483647"/>
              </a:cxn>
              <a:cxn ang="0">
                <a:pos x="2147483647" y="2147483647"/>
              </a:cxn>
            </a:cxnLst>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rgbClr val="3AA7F9">
              <a:alpha val="100000"/>
            </a:srgbClr>
          </a:solidFill>
          <a:ln w="9525">
            <a:noFill/>
          </a:ln>
        </p:spPr>
        <p:txBody>
          <a:bodyPr/>
          <a:p>
            <a:endParaRPr lang="zh-CN" altLang="en-US"/>
          </a:p>
        </p:txBody>
      </p:sp>
      <p:sp>
        <p:nvSpPr>
          <p:cNvPr id="149" name="Freeform 62"/>
          <p:cNvSpPr>
            <a:spLocks noEditPoints="1"/>
          </p:cNvSpPr>
          <p:nvPr/>
        </p:nvSpPr>
        <p:spPr bwMode="auto">
          <a:xfrm>
            <a:off x="5221288" y="1603375"/>
            <a:ext cx="142875" cy="163513"/>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50" name="Freeform 66"/>
          <p:cNvSpPr>
            <a:spLocks noEditPoints="1"/>
          </p:cNvSpPr>
          <p:nvPr/>
        </p:nvSpPr>
        <p:spPr bwMode="auto">
          <a:xfrm>
            <a:off x="3046413" y="3779838"/>
            <a:ext cx="176213" cy="144463"/>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51" name="Freeform 6"/>
          <p:cNvSpPr>
            <a:spLocks noEditPoints="1"/>
          </p:cNvSpPr>
          <p:nvPr/>
        </p:nvSpPr>
        <p:spPr bwMode="auto">
          <a:xfrm>
            <a:off x="3956050" y="2468563"/>
            <a:ext cx="153988" cy="12700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52" name="Freeform 57"/>
          <p:cNvSpPr>
            <a:spLocks noEditPoints="1"/>
          </p:cNvSpPr>
          <p:nvPr/>
        </p:nvSpPr>
        <p:spPr bwMode="auto">
          <a:xfrm>
            <a:off x="5618163" y="1077913"/>
            <a:ext cx="166688" cy="155575"/>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53" name="Freeform 131"/>
          <p:cNvSpPr/>
          <p:nvPr/>
        </p:nvSpPr>
        <p:spPr bwMode="auto">
          <a:xfrm>
            <a:off x="1422400" y="1604963"/>
            <a:ext cx="139700" cy="160338"/>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bg2">
                  <a:lumMod val="25000"/>
                </a:schemeClr>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54" name="Freeform 5"/>
          <p:cNvSpPr>
            <a:spLocks noEditPoints="1"/>
          </p:cNvSpPr>
          <p:nvPr/>
        </p:nvSpPr>
        <p:spPr bwMode="auto">
          <a:xfrm>
            <a:off x="3270250" y="1595438"/>
            <a:ext cx="158750" cy="179388"/>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55" name="Freeform 42"/>
          <p:cNvSpPr>
            <a:spLocks noEditPoints="1"/>
          </p:cNvSpPr>
          <p:nvPr/>
        </p:nvSpPr>
        <p:spPr bwMode="auto">
          <a:xfrm>
            <a:off x="2179638" y="1604963"/>
            <a:ext cx="138113" cy="16033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36916" name="Freeform 85"/>
          <p:cNvSpPr>
            <a:spLocks noEditPoints="1"/>
          </p:cNvSpPr>
          <p:nvPr/>
        </p:nvSpPr>
        <p:spPr>
          <a:xfrm>
            <a:off x="2511425" y="1593850"/>
            <a:ext cx="176213" cy="180975"/>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83" h="152">
                <a:moveTo>
                  <a:pt x="7" y="0"/>
                </a:moveTo>
                <a:cubicBezTo>
                  <a:pt x="7" y="0"/>
                  <a:pt x="7" y="0"/>
                  <a:pt x="7" y="0"/>
                </a:cubicBezTo>
                <a:cubicBezTo>
                  <a:pt x="176" y="0"/>
                  <a:pt x="176" y="0"/>
                  <a:pt x="176" y="0"/>
                </a:cubicBezTo>
                <a:cubicBezTo>
                  <a:pt x="180" y="0"/>
                  <a:pt x="183" y="3"/>
                  <a:pt x="183" y="7"/>
                </a:cubicBezTo>
                <a:cubicBezTo>
                  <a:pt x="183" y="7"/>
                  <a:pt x="183" y="7"/>
                  <a:pt x="183" y="7"/>
                </a:cubicBezTo>
                <a:cubicBezTo>
                  <a:pt x="183" y="128"/>
                  <a:pt x="183" y="128"/>
                  <a:pt x="183" y="128"/>
                </a:cubicBezTo>
                <a:cubicBezTo>
                  <a:pt x="183" y="132"/>
                  <a:pt x="180" y="135"/>
                  <a:pt x="176" y="135"/>
                </a:cubicBezTo>
                <a:cubicBezTo>
                  <a:pt x="176" y="135"/>
                  <a:pt x="176" y="135"/>
                  <a:pt x="176" y="135"/>
                </a:cubicBezTo>
                <a:cubicBezTo>
                  <a:pt x="99" y="135"/>
                  <a:pt x="99" y="135"/>
                  <a:pt x="99" y="135"/>
                </a:cubicBezTo>
                <a:cubicBezTo>
                  <a:pt x="99" y="143"/>
                  <a:pt x="99" y="143"/>
                  <a:pt x="99" y="143"/>
                </a:cubicBezTo>
                <a:cubicBezTo>
                  <a:pt x="99" y="144"/>
                  <a:pt x="99" y="144"/>
                  <a:pt x="99" y="144"/>
                </a:cubicBezTo>
                <a:cubicBezTo>
                  <a:pt x="138" y="144"/>
                  <a:pt x="138" y="144"/>
                  <a:pt x="138" y="144"/>
                </a:cubicBezTo>
                <a:cubicBezTo>
                  <a:pt x="140" y="144"/>
                  <a:pt x="142" y="146"/>
                  <a:pt x="142" y="148"/>
                </a:cubicBezTo>
                <a:cubicBezTo>
                  <a:pt x="142" y="150"/>
                  <a:pt x="140" y="152"/>
                  <a:pt x="138" y="152"/>
                </a:cubicBezTo>
                <a:cubicBezTo>
                  <a:pt x="45" y="152"/>
                  <a:pt x="45" y="152"/>
                  <a:pt x="45" y="152"/>
                </a:cubicBezTo>
                <a:cubicBezTo>
                  <a:pt x="43" y="152"/>
                  <a:pt x="41" y="150"/>
                  <a:pt x="41" y="148"/>
                </a:cubicBezTo>
                <a:cubicBezTo>
                  <a:pt x="41" y="146"/>
                  <a:pt x="43" y="144"/>
                  <a:pt x="45" y="144"/>
                </a:cubicBezTo>
                <a:cubicBezTo>
                  <a:pt x="85" y="144"/>
                  <a:pt x="85" y="144"/>
                  <a:pt x="85" y="144"/>
                </a:cubicBezTo>
                <a:cubicBezTo>
                  <a:pt x="85" y="143"/>
                  <a:pt x="85" y="143"/>
                  <a:pt x="85" y="143"/>
                </a:cubicBezTo>
                <a:cubicBezTo>
                  <a:pt x="85" y="135"/>
                  <a:pt x="85" y="135"/>
                  <a:pt x="85" y="135"/>
                </a:cubicBezTo>
                <a:cubicBezTo>
                  <a:pt x="7" y="135"/>
                  <a:pt x="7" y="135"/>
                  <a:pt x="7" y="135"/>
                </a:cubicBezTo>
                <a:cubicBezTo>
                  <a:pt x="3" y="135"/>
                  <a:pt x="0" y="132"/>
                  <a:pt x="0" y="128"/>
                </a:cubicBezTo>
                <a:cubicBezTo>
                  <a:pt x="0" y="128"/>
                  <a:pt x="0" y="128"/>
                  <a:pt x="0" y="128"/>
                </a:cubicBezTo>
                <a:cubicBezTo>
                  <a:pt x="0" y="7"/>
                  <a:pt x="0" y="7"/>
                  <a:pt x="0" y="7"/>
                </a:cubicBezTo>
                <a:cubicBezTo>
                  <a:pt x="0" y="3"/>
                  <a:pt x="3" y="0"/>
                  <a:pt x="7" y="0"/>
                </a:cubicBezTo>
                <a:close/>
                <a:moveTo>
                  <a:pt x="134" y="62"/>
                </a:moveTo>
                <a:cubicBezTo>
                  <a:pt x="134" y="62"/>
                  <a:pt x="134" y="62"/>
                  <a:pt x="134" y="62"/>
                </a:cubicBezTo>
                <a:cubicBezTo>
                  <a:pt x="134" y="60"/>
                  <a:pt x="136" y="58"/>
                  <a:pt x="139" y="58"/>
                </a:cubicBezTo>
                <a:cubicBezTo>
                  <a:pt x="141" y="58"/>
                  <a:pt x="143" y="60"/>
                  <a:pt x="143" y="62"/>
                </a:cubicBezTo>
                <a:cubicBezTo>
                  <a:pt x="143" y="73"/>
                  <a:pt x="143" y="73"/>
                  <a:pt x="143" y="73"/>
                </a:cubicBezTo>
                <a:cubicBezTo>
                  <a:pt x="143" y="75"/>
                  <a:pt x="141" y="77"/>
                  <a:pt x="139" y="77"/>
                </a:cubicBezTo>
                <a:cubicBezTo>
                  <a:pt x="136" y="77"/>
                  <a:pt x="134" y="75"/>
                  <a:pt x="134" y="73"/>
                </a:cubicBezTo>
                <a:cubicBezTo>
                  <a:pt x="134" y="62"/>
                  <a:pt x="134" y="62"/>
                  <a:pt x="134" y="62"/>
                </a:cubicBezTo>
                <a:close/>
                <a:moveTo>
                  <a:pt x="121" y="48"/>
                </a:moveTo>
                <a:cubicBezTo>
                  <a:pt x="121" y="48"/>
                  <a:pt x="121" y="48"/>
                  <a:pt x="121" y="48"/>
                </a:cubicBezTo>
                <a:cubicBezTo>
                  <a:pt x="121" y="45"/>
                  <a:pt x="123" y="43"/>
                  <a:pt x="125" y="43"/>
                </a:cubicBezTo>
                <a:cubicBezTo>
                  <a:pt x="128" y="43"/>
                  <a:pt x="129" y="45"/>
                  <a:pt x="129" y="48"/>
                </a:cubicBezTo>
                <a:cubicBezTo>
                  <a:pt x="129" y="87"/>
                  <a:pt x="129" y="87"/>
                  <a:pt x="129" y="87"/>
                </a:cubicBezTo>
                <a:cubicBezTo>
                  <a:pt x="129" y="90"/>
                  <a:pt x="128" y="92"/>
                  <a:pt x="125" y="92"/>
                </a:cubicBezTo>
                <a:cubicBezTo>
                  <a:pt x="123" y="92"/>
                  <a:pt x="121" y="90"/>
                  <a:pt x="121" y="87"/>
                </a:cubicBezTo>
                <a:cubicBezTo>
                  <a:pt x="121" y="48"/>
                  <a:pt x="121" y="48"/>
                  <a:pt x="121" y="48"/>
                </a:cubicBezTo>
                <a:close/>
                <a:moveTo>
                  <a:pt x="108" y="36"/>
                </a:moveTo>
                <a:cubicBezTo>
                  <a:pt x="108" y="36"/>
                  <a:pt x="108" y="36"/>
                  <a:pt x="108" y="36"/>
                </a:cubicBezTo>
                <a:cubicBezTo>
                  <a:pt x="108" y="33"/>
                  <a:pt x="109" y="31"/>
                  <a:pt x="112" y="31"/>
                </a:cubicBezTo>
                <a:cubicBezTo>
                  <a:pt x="114" y="31"/>
                  <a:pt x="116" y="33"/>
                  <a:pt x="116" y="36"/>
                </a:cubicBezTo>
                <a:cubicBezTo>
                  <a:pt x="116" y="99"/>
                  <a:pt x="116" y="99"/>
                  <a:pt x="116" y="99"/>
                </a:cubicBezTo>
                <a:cubicBezTo>
                  <a:pt x="116" y="102"/>
                  <a:pt x="114" y="104"/>
                  <a:pt x="112" y="104"/>
                </a:cubicBezTo>
                <a:cubicBezTo>
                  <a:pt x="109" y="104"/>
                  <a:pt x="108" y="102"/>
                  <a:pt x="108" y="99"/>
                </a:cubicBezTo>
                <a:cubicBezTo>
                  <a:pt x="108" y="36"/>
                  <a:pt x="108" y="36"/>
                  <a:pt x="108" y="36"/>
                </a:cubicBezTo>
                <a:close/>
                <a:moveTo>
                  <a:pt x="94" y="54"/>
                </a:moveTo>
                <a:cubicBezTo>
                  <a:pt x="94" y="54"/>
                  <a:pt x="94" y="54"/>
                  <a:pt x="94" y="54"/>
                </a:cubicBezTo>
                <a:cubicBezTo>
                  <a:pt x="94" y="52"/>
                  <a:pt x="96" y="50"/>
                  <a:pt x="98" y="50"/>
                </a:cubicBezTo>
                <a:cubicBezTo>
                  <a:pt x="101" y="50"/>
                  <a:pt x="103" y="52"/>
                  <a:pt x="103" y="54"/>
                </a:cubicBezTo>
                <a:cubicBezTo>
                  <a:pt x="103" y="81"/>
                  <a:pt x="103" y="81"/>
                  <a:pt x="103" y="81"/>
                </a:cubicBezTo>
                <a:cubicBezTo>
                  <a:pt x="103" y="83"/>
                  <a:pt x="101" y="85"/>
                  <a:pt x="98" y="85"/>
                </a:cubicBezTo>
                <a:cubicBezTo>
                  <a:pt x="96" y="85"/>
                  <a:pt x="94" y="83"/>
                  <a:pt x="94" y="81"/>
                </a:cubicBezTo>
                <a:cubicBezTo>
                  <a:pt x="94" y="54"/>
                  <a:pt x="94" y="54"/>
                  <a:pt x="94" y="54"/>
                </a:cubicBezTo>
                <a:close/>
                <a:moveTo>
                  <a:pt x="81" y="43"/>
                </a:moveTo>
                <a:cubicBezTo>
                  <a:pt x="81" y="43"/>
                  <a:pt x="81" y="43"/>
                  <a:pt x="81" y="43"/>
                </a:cubicBezTo>
                <a:cubicBezTo>
                  <a:pt x="81" y="41"/>
                  <a:pt x="83" y="39"/>
                  <a:pt x="85" y="39"/>
                </a:cubicBezTo>
                <a:cubicBezTo>
                  <a:pt x="87" y="39"/>
                  <a:pt x="89" y="41"/>
                  <a:pt x="89" y="43"/>
                </a:cubicBezTo>
                <a:cubicBezTo>
                  <a:pt x="89" y="92"/>
                  <a:pt x="89" y="92"/>
                  <a:pt x="89" y="92"/>
                </a:cubicBezTo>
                <a:cubicBezTo>
                  <a:pt x="89" y="94"/>
                  <a:pt x="87" y="96"/>
                  <a:pt x="85" y="96"/>
                </a:cubicBezTo>
                <a:cubicBezTo>
                  <a:pt x="83" y="96"/>
                  <a:pt x="81" y="94"/>
                  <a:pt x="81" y="92"/>
                </a:cubicBezTo>
                <a:cubicBezTo>
                  <a:pt x="81" y="43"/>
                  <a:pt x="81" y="43"/>
                  <a:pt x="81" y="43"/>
                </a:cubicBezTo>
                <a:close/>
                <a:moveTo>
                  <a:pt x="67" y="53"/>
                </a:moveTo>
                <a:cubicBezTo>
                  <a:pt x="67" y="53"/>
                  <a:pt x="67" y="53"/>
                  <a:pt x="67" y="53"/>
                </a:cubicBezTo>
                <a:cubicBezTo>
                  <a:pt x="67" y="51"/>
                  <a:pt x="69" y="49"/>
                  <a:pt x="71" y="49"/>
                </a:cubicBezTo>
                <a:cubicBezTo>
                  <a:pt x="74" y="49"/>
                  <a:pt x="76" y="51"/>
                  <a:pt x="76" y="53"/>
                </a:cubicBezTo>
                <a:cubicBezTo>
                  <a:pt x="76" y="82"/>
                  <a:pt x="76" y="82"/>
                  <a:pt x="76" y="82"/>
                </a:cubicBezTo>
                <a:cubicBezTo>
                  <a:pt x="76" y="84"/>
                  <a:pt x="74" y="86"/>
                  <a:pt x="71" y="86"/>
                </a:cubicBezTo>
                <a:cubicBezTo>
                  <a:pt x="69" y="86"/>
                  <a:pt x="67" y="84"/>
                  <a:pt x="67" y="82"/>
                </a:cubicBezTo>
                <a:cubicBezTo>
                  <a:pt x="67" y="53"/>
                  <a:pt x="67" y="53"/>
                  <a:pt x="67" y="53"/>
                </a:cubicBezTo>
                <a:close/>
                <a:moveTo>
                  <a:pt x="40" y="59"/>
                </a:moveTo>
                <a:cubicBezTo>
                  <a:pt x="40" y="59"/>
                  <a:pt x="40" y="59"/>
                  <a:pt x="40" y="59"/>
                </a:cubicBezTo>
                <a:cubicBezTo>
                  <a:pt x="40" y="56"/>
                  <a:pt x="42" y="55"/>
                  <a:pt x="45" y="55"/>
                </a:cubicBezTo>
                <a:cubicBezTo>
                  <a:pt x="47" y="55"/>
                  <a:pt x="49" y="56"/>
                  <a:pt x="49" y="59"/>
                </a:cubicBezTo>
                <a:cubicBezTo>
                  <a:pt x="49" y="76"/>
                  <a:pt x="49" y="76"/>
                  <a:pt x="49" y="76"/>
                </a:cubicBezTo>
                <a:cubicBezTo>
                  <a:pt x="49" y="79"/>
                  <a:pt x="47" y="80"/>
                  <a:pt x="45" y="80"/>
                </a:cubicBezTo>
                <a:cubicBezTo>
                  <a:pt x="42" y="80"/>
                  <a:pt x="40" y="79"/>
                  <a:pt x="40" y="76"/>
                </a:cubicBezTo>
                <a:cubicBezTo>
                  <a:pt x="40" y="59"/>
                  <a:pt x="40" y="59"/>
                  <a:pt x="40" y="59"/>
                </a:cubicBezTo>
                <a:close/>
                <a:moveTo>
                  <a:pt x="54" y="41"/>
                </a:moveTo>
                <a:cubicBezTo>
                  <a:pt x="54" y="41"/>
                  <a:pt x="54" y="41"/>
                  <a:pt x="54" y="41"/>
                </a:cubicBezTo>
                <a:cubicBezTo>
                  <a:pt x="54" y="39"/>
                  <a:pt x="56" y="37"/>
                  <a:pt x="58" y="37"/>
                </a:cubicBezTo>
                <a:cubicBezTo>
                  <a:pt x="60" y="37"/>
                  <a:pt x="62" y="39"/>
                  <a:pt x="62" y="41"/>
                </a:cubicBezTo>
                <a:cubicBezTo>
                  <a:pt x="62" y="94"/>
                  <a:pt x="62" y="94"/>
                  <a:pt x="62" y="94"/>
                </a:cubicBezTo>
                <a:cubicBezTo>
                  <a:pt x="62" y="97"/>
                  <a:pt x="60" y="98"/>
                  <a:pt x="58" y="98"/>
                </a:cubicBezTo>
                <a:cubicBezTo>
                  <a:pt x="56" y="98"/>
                  <a:pt x="54" y="97"/>
                  <a:pt x="54" y="94"/>
                </a:cubicBezTo>
                <a:cubicBezTo>
                  <a:pt x="54" y="41"/>
                  <a:pt x="54" y="41"/>
                  <a:pt x="54" y="41"/>
                </a:cubicBezTo>
                <a:close/>
                <a:moveTo>
                  <a:pt x="157" y="102"/>
                </a:moveTo>
                <a:cubicBezTo>
                  <a:pt x="157" y="102"/>
                  <a:pt x="157" y="102"/>
                  <a:pt x="157" y="102"/>
                </a:cubicBezTo>
                <a:cubicBezTo>
                  <a:pt x="160" y="102"/>
                  <a:pt x="164" y="105"/>
                  <a:pt x="164" y="109"/>
                </a:cubicBezTo>
                <a:cubicBezTo>
                  <a:pt x="164" y="113"/>
                  <a:pt x="160" y="116"/>
                  <a:pt x="157" y="116"/>
                </a:cubicBezTo>
                <a:cubicBezTo>
                  <a:pt x="153" y="116"/>
                  <a:pt x="150" y="113"/>
                  <a:pt x="150" y="109"/>
                </a:cubicBezTo>
                <a:cubicBezTo>
                  <a:pt x="150" y="105"/>
                  <a:pt x="153" y="102"/>
                  <a:pt x="157" y="102"/>
                </a:cubicBezTo>
                <a:close/>
                <a:moveTo>
                  <a:pt x="169" y="14"/>
                </a:moveTo>
                <a:cubicBezTo>
                  <a:pt x="169" y="14"/>
                  <a:pt x="169" y="14"/>
                  <a:pt x="169" y="14"/>
                </a:cubicBezTo>
                <a:cubicBezTo>
                  <a:pt x="14" y="14"/>
                  <a:pt x="14" y="14"/>
                  <a:pt x="14" y="14"/>
                </a:cubicBezTo>
                <a:cubicBezTo>
                  <a:pt x="14" y="50"/>
                  <a:pt x="14" y="85"/>
                  <a:pt x="14" y="121"/>
                </a:cubicBezTo>
                <a:cubicBezTo>
                  <a:pt x="66" y="121"/>
                  <a:pt x="117" y="121"/>
                  <a:pt x="169" y="121"/>
                </a:cubicBezTo>
                <a:cubicBezTo>
                  <a:pt x="169" y="85"/>
                  <a:pt x="169" y="50"/>
                  <a:pt x="169" y="14"/>
                </a:cubicBezTo>
                <a:close/>
              </a:path>
            </a:pathLst>
          </a:custGeom>
          <a:solidFill>
            <a:srgbClr val="3AA7F9">
              <a:alpha val="100000"/>
            </a:srgbClr>
          </a:solidFill>
          <a:ln w="9525">
            <a:noFill/>
          </a:ln>
        </p:spPr>
        <p:txBody>
          <a:bodyPr/>
          <a:p>
            <a:endParaRPr lang="zh-CN" altLang="en-US"/>
          </a:p>
        </p:txBody>
      </p:sp>
      <p:sp>
        <p:nvSpPr>
          <p:cNvPr id="36917" name="Freeform 86"/>
          <p:cNvSpPr>
            <a:spLocks noEditPoints="1"/>
          </p:cNvSpPr>
          <p:nvPr/>
        </p:nvSpPr>
        <p:spPr>
          <a:xfrm>
            <a:off x="4795838" y="2419350"/>
            <a:ext cx="184150" cy="19050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96" h="204">
                <a:moveTo>
                  <a:pt x="16" y="106"/>
                </a:moveTo>
                <a:cubicBezTo>
                  <a:pt x="16" y="106"/>
                  <a:pt x="16" y="106"/>
                  <a:pt x="16" y="106"/>
                </a:cubicBezTo>
                <a:cubicBezTo>
                  <a:pt x="180" y="106"/>
                  <a:pt x="180" y="106"/>
                  <a:pt x="180" y="106"/>
                </a:cubicBezTo>
                <a:cubicBezTo>
                  <a:pt x="183" y="106"/>
                  <a:pt x="187" y="109"/>
                  <a:pt x="187" y="113"/>
                </a:cubicBezTo>
                <a:cubicBezTo>
                  <a:pt x="187" y="113"/>
                  <a:pt x="187" y="113"/>
                  <a:pt x="187" y="113"/>
                </a:cubicBezTo>
                <a:cubicBezTo>
                  <a:pt x="187" y="137"/>
                  <a:pt x="187" y="137"/>
                  <a:pt x="187" y="137"/>
                </a:cubicBezTo>
                <a:cubicBezTo>
                  <a:pt x="187" y="141"/>
                  <a:pt x="183" y="144"/>
                  <a:pt x="180" y="144"/>
                </a:cubicBezTo>
                <a:cubicBezTo>
                  <a:pt x="179" y="144"/>
                  <a:pt x="179" y="144"/>
                  <a:pt x="179" y="144"/>
                </a:cubicBezTo>
                <a:cubicBezTo>
                  <a:pt x="179" y="144"/>
                  <a:pt x="179" y="144"/>
                  <a:pt x="179" y="144"/>
                </a:cubicBezTo>
                <a:cubicBezTo>
                  <a:pt x="179" y="187"/>
                  <a:pt x="179" y="187"/>
                  <a:pt x="179" y="187"/>
                </a:cubicBezTo>
                <a:cubicBezTo>
                  <a:pt x="179" y="197"/>
                  <a:pt x="170" y="204"/>
                  <a:pt x="160" y="204"/>
                </a:cubicBezTo>
                <a:cubicBezTo>
                  <a:pt x="36" y="204"/>
                  <a:pt x="36" y="204"/>
                  <a:pt x="36" y="204"/>
                </a:cubicBezTo>
                <a:cubicBezTo>
                  <a:pt x="26" y="204"/>
                  <a:pt x="16" y="197"/>
                  <a:pt x="16" y="187"/>
                </a:cubicBezTo>
                <a:cubicBezTo>
                  <a:pt x="16" y="144"/>
                  <a:pt x="16" y="144"/>
                  <a:pt x="16" y="144"/>
                </a:cubicBezTo>
                <a:cubicBezTo>
                  <a:pt x="16" y="144"/>
                  <a:pt x="16" y="144"/>
                  <a:pt x="16" y="144"/>
                </a:cubicBezTo>
                <a:cubicBezTo>
                  <a:pt x="12" y="144"/>
                  <a:pt x="9" y="141"/>
                  <a:pt x="9" y="137"/>
                </a:cubicBezTo>
                <a:cubicBezTo>
                  <a:pt x="9" y="137"/>
                  <a:pt x="9" y="137"/>
                  <a:pt x="9" y="137"/>
                </a:cubicBezTo>
                <a:cubicBezTo>
                  <a:pt x="9" y="113"/>
                  <a:pt x="9" y="113"/>
                  <a:pt x="9" y="113"/>
                </a:cubicBezTo>
                <a:cubicBezTo>
                  <a:pt x="9" y="109"/>
                  <a:pt x="12" y="106"/>
                  <a:pt x="16" y="106"/>
                </a:cubicBezTo>
                <a:close/>
                <a:moveTo>
                  <a:pt x="96" y="59"/>
                </a:moveTo>
                <a:cubicBezTo>
                  <a:pt x="96" y="59"/>
                  <a:pt x="96" y="59"/>
                  <a:pt x="96" y="59"/>
                </a:cubicBezTo>
                <a:cubicBezTo>
                  <a:pt x="98" y="60"/>
                  <a:pt x="99" y="63"/>
                  <a:pt x="98" y="65"/>
                </a:cubicBezTo>
                <a:cubicBezTo>
                  <a:pt x="97" y="65"/>
                  <a:pt x="97" y="65"/>
                  <a:pt x="97" y="65"/>
                </a:cubicBezTo>
                <a:cubicBezTo>
                  <a:pt x="97" y="66"/>
                  <a:pt x="96" y="67"/>
                  <a:pt x="95" y="67"/>
                </a:cubicBezTo>
                <a:cubicBezTo>
                  <a:pt x="93" y="68"/>
                  <a:pt x="90" y="66"/>
                  <a:pt x="90" y="64"/>
                </a:cubicBezTo>
                <a:cubicBezTo>
                  <a:pt x="90" y="64"/>
                  <a:pt x="90" y="64"/>
                  <a:pt x="90" y="64"/>
                </a:cubicBezTo>
                <a:cubicBezTo>
                  <a:pt x="89" y="62"/>
                  <a:pt x="90" y="59"/>
                  <a:pt x="93" y="59"/>
                </a:cubicBezTo>
                <a:cubicBezTo>
                  <a:pt x="94" y="58"/>
                  <a:pt x="95" y="59"/>
                  <a:pt x="96" y="59"/>
                </a:cubicBezTo>
                <a:close/>
                <a:moveTo>
                  <a:pt x="100" y="52"/>
                </a:moveTo>
                <a:cubicBezTo>
                  <a:pt x="100" y="52"/>
                  <a:pt x="100" y="52"/>
                  <a:pt x="100" y="52"/>
                </a:cubicBezTo>
                <a:cubicBezTo>
                  <a:pt x="96" y="49"/>
                  <a:pt x="90" y="50"/>
                  <a:pt x="86" y="52"/>
                </a:cubicBezTo>
                <a:cubicBezTo>
                  <a:pt x="29" y="11"/>
                  <a:pt x="29" y="11"/>
                  <a:pt x="29" y="11"/>
                </a:cubicBezTo>
                <a:cubicBezTo>
                  <a:pt x="15" y="0"/>
                  <a:pt x="0" y="26"/>
                  <a:pt x="16" y="33"/>
                </a:cubicBezTo>
                <a:cubicBezTo>
                  <a:pt x="81" y="62"/>
                  <a:pt x="81" y="62"/>
                  <a:pt x="81" y="62"/>
                </a:cubicBezTo>
                <a:cubicBezTo>
                  <a:pt x="81" y="65"/>
                  <a:pt x="82" y="69"/>
                  <a:pt x="84" y="71"/>
                </a:cubicBezTo>
                <a:cubicBezTo>
                  <a:pt x="87" y="75"/>
                  <a:pt x="92" y="77"/>
                  <a:pt x="97" y="75"/>
                </a:cubicBezTo>
                <a:cubicBezTo>
                  <a:pt x="100" y="74"/>
                  <a:pt x="103" y="73"/>
                  <a:pt x="105" y="70"/>
                </a:cubicBezTo>
                <a:cubicBezTo>
                  <a:pt x="105" y="69"/>
                  <a:pt x="105" y="69"/>
                  <a:pt x="105" y="69"/>
                </a:cubicBezTo>
                <a:cubicBezTo>
                  <a:pt x="108" y="63"/>
                  <a:pt x="106" y="55"/>
                  <a:pt x="100" y="52"/>
                </a:cubicBezTo>
                <a:close/>
                <a:moveTo>
                  <a:pt x="58" y="43"/>
                </a:moveTo>
                <a:cubicBezTo>
                  <a:pt x="58" y="43"/>
                  <a:pt x="58" y="43"/>
                  <a:pt x="58" y="43"/>
                </a:cubicBezTo>
                <a:cubicBezTo>
                  <a:pt x="19" y="25"/>
                  <a:pt x="19" y="25"/>
                  <a:pt x="19" y="25"/>
                </a:cubicBezTo>
                <a:cubicBezTo>
                  <a:pt x="15" y="23"/>
                  <a:pt x="20" y="15"/>
                  <a:pt x="24" y="17"/>
                </a:cubicBezTo>
                <a:cubicBezTo>
                  <a:pt x="58" y="43"/>
                  <a:pt x="58" y="43"/>
                  <a:pt x="58" y="43"/>
                </a:cubicBezTo>
                <a:close/>
                <a:moveTo>
                  <a:pt x="100" y="86"/>
                </a:moveTo>
                <a:cubicBezTo>
                  <a:pt x="100" y="86"/>
                  <a:pt x="100" y="86"/>
                  <a:pt x="100" y="86"/>
                </a:cubicBezTo>
                <a:cubicBezTo>
                  <a:pt x="98" y="87"/>
                  <a:pt x="97" y="90"/>
                  <a:pt x="98" y="92"/>
                </a:cubicBezTo>
                <a:cubicBezTo>
                  <a:pt x="98" y="92"/>
                  <a:pt x="98" y="92"/>
                  <a:pt x="98" y="92"/>
                </a:cubicBezTo>
                <a:cubicBezTo>
                  <a:pt x="99" y="93"/>
                  <a:pt x="100" y="94"/>
                  <a:pt x="101" y="94"/>
                </a:cubicBezTo>
                <a:cubicBezTo>
                  <a:pt x="103" y="95"/>
                  <a:pt x="106" y="93"/>
                  <a:pt x="106" y="91"/>
                </a:cubicBezTo>
                <a:cubicBezTo>
                  <a:pt x="107" y="89"/>
                  <a:pt x="106" y="86"/>
                  <a:pt x="103" y="86"/>
                </a:cubicBezTo>
                <a:cubicBezTo>
                  <a:pt x="102" y="85"/>
                  <a:pt x="101" y="86"/>
                  <a:pt x="100" y="86"/>
                </a:cubicBezTo>
                <a:close/>
                <a:moveTo>
                  <a:pt x="96" y="79"/>
                </a:moveTo>
                <a:cubicBezTo>
                  <a:pt x="96" y="79"/>
                  <a:pt x="96" y="79"/>
                  <a:pt x="96" y="79"/>
                </a:cubicBezTo>
                <a:cubicBezTo>
                  <a:pt x="100" y="76"/>
                  <a:pt x="105" y="77"/>
                  <a:pt x="109" y="79"/>
                </a:cubicBezTo>
                <a:cubicBezTo>
                  <a:pt x="167" y="38"/>
                  <a:pt x="167" y="38"/>
                  <a:pt x="167" y="38"/>
                </a:cubicBezTo>
                <a:cubicBezTo>
                  <a:pt x="181" y="27"/>
                  <a:pt x="196" y="53"/>
                  <a:pt x="180" y="60"/>
                </a:cubicBezTo>
                <a:cubicBezTo>
                  <a:pt x="115" y="89"/>
                  <a:pt x="115" y="89"/>
                  <a:pt x="115" y="89"/>
                </a:cubicBezTo>
                <a:cubicBezTo>
                  <a:pt x="115" y="92"/>
                  <a:pt x="114" y="95"/>
                  <a:pt x="112" y="98"/>
                </a:cubicBezTo>
                <a:cubicBezTo>
                  <a:pt x="109" y="102"/>
                  <a:pt x="104" y="104"/>
                  <a:pt x="99" y="102"/>
                </a:cubicBezTo>
                <a:cubicBezTo>
                  <a:pt x="96" y="102"/>
                  <a:pt x="93" y="100"/>
                  <a:pt x="91" y="97"/>
                </a:cubicBezTo>
                <a:cubicBezTo>
                  <a:pt x="91" y="96"/>
                  <a:pt x="91" y="96"/>
                  <a:pt x="91" y="96"/>
                </a:cubicBezTo>
                <a:cubicBezTo>
                  <a:pt x="87" y="90"/>
                  <a:pt x="90" y="82"/>
                  <a:pt x="96" y="79"/>
                </a:cubicBezTo>
                <a:close/>
                <a:moveTo>
                  <a:pt x="137" y="69"/>
                </a:moveTo>
                <a:cubicBezTo>
                  <a:pt x="137" y="69"/>
                  <a:pt x="137" y="69"/>
                  <a:pt x="137" y="69"/>
                </a:cubicBezTo>
                <a:cubicBezTo>
                  <a:pt x="176" y="52"/>
                  <a:pt x="176" y="52"/>
                  <a:pt x="176" y="52"/>
                </a:cubicBezTo>
                <a:cubicBezTo>
                  <a:pt x="181" y="50"/>
                  <a:pt x="176" y="41"/>
                  <a:pt x="172" y="44"/>
                </a:cubicBezTo>
                <a:cubicBezTo>
                  <a:pt x="137" y="69"/>
                  <a:pt x="137" y="69"/>
                  <a:pt x="137" y="69"/>
                </a:cubicBezTo>
                <a:close/>
                <a:moveTo>
                  <a:pt x="74" y="149"/>
                </a:moveTo>
                <a:cubicBezTo>
                  <a:pt x="74" y="149"/>
                  <a:pt x="74" y="149"/>
                  <a:pt x="74" y="149"/>
                </a:cubicBezTo>
                <a:cubicBezTo>
                  <a:pt x="58" y="189"/>
                  <a:pt x="58" y="189"/>
                  <a:pt x="58" y="189"/>
                </a:cubicBezTo>
                <a:cubicBezTo>
                  <a:pt x="90" y="189"/>
                  <a:pt x="90" y="189"/>
                  <a:pt x="90" y="189"/>
                </a:cubicBezTo>
                <a:cubicBezTo>
                  <a:pt x="74" y="149"/>
                  <a:pt x="74" y="149"/>
                  <a:pt x="74" y="149"/>
                </a:cubicBezTo>
                <a:close/>
                <a:moveTo>
                  <a:pt x="43" y="189"/>
                </a:moveTo>
                <a:cubicBezTo>
                  <a:pt x="43" y="189"/>
                  <a:pt x="43" y="189"/>
                  <a:pt x="43" y="189"/>
                </a:cubicBezTo>
                <a:cubicBezTo>
                  <a:pt x="31" y="158"/>
                  <a:pt x="31" y="158"/>
                  <a:pt x="31" y="158"/>
                </a:cubicBezTo>
                <a:cubicBezTo>
                  <a:pt x="31" y="187"/>
                  <a:pt x="31" y="187"/>
                  <a:pt x="31" y="187"/>
                </a:cubicBezTo>
                <a:cubicBezTo>
                  <a:pt x="31" y="189"/>
                  <a:pt x="34" y="189"/>
                  <a:pt x="36" y="189"/>
                </a:cubicBezTo>
                <a:cubicBezTo>
                  <a:pt x="43" y="189"/>
                  <a:pt x="43" y="189"/>
                  <a:pt x="43" y="189"/>
                </a:cubicBezTo>
                <a:close/>
                <a:moveTo>
                  <a:pt x="34" y="144"/>
                </a:moveTo>
                <a:cubicBezTo>
                  <a:pt x="34" y="144"/>
                  <a:pt x="34" y="144"/>
                  <a:pt x="34" y="144"/>
                </a:cubicBezTo>
                <a:cubicBezTo>
                  <a:pt x="51" y="185"/>
                  <a:pt x="51" y="185"/>
                  <a:pt x="51" y="185"/>
                </a:cubicBezTo>
                <a:cubicBezTo>
                  <a:pt x="67" y="144"/>
                  <a:pt x="67" y="144"/>
                  <a:pt x="67" y="144"/>
                </a:cubicBezTo>
                <a:cubicBezTo>
                  <a:pt x="34" y="144"/>
                  <a:pt x="34" y="144"/>
                  <a:pt x="34" y="144"/>
                </a:cubicBezTo>
                <a:close/>
                <a:moveTo>
                  <a:pt x="81" y="144"/>
                </a:moveTo>
                <a:cubicBezTo>
                  <a:pt x="81" y="144"/>
                  <a:pt x="81" y="144"/>
                  <a:pt x="81" y="144"/>
                </a:cubicBezTo>
                <a:cubicBezTo>
                  <a:pt x="98" y="185"/>
                  <a:pt x="98" y="185"/>
                  <a:pt x="98" y="185"/>
                </a:cubicBezTo>
                <a:cubicBezTo>
                  <a:pt x="115" y="144"/>
                  <a:pt x="115" y="144"/>
                  <a:pt x="115" y="144"/>
                </a:cubicBezTo>
                <a:cubicBezTo>
                  <a:pt x="81" y="144"/>
                  <a:pt x="81" y="144"/>
                  <a:pt x="81" y="144"/>
                </a:cubicBezTo>
                <a:close/>
                <a:moveTo>
                  <a:pt x="122" y="149"/>
                </a:moveTo>
                <a:cubicBezTo>
                  <a:pt x="122" y="149"/>
                  <a:pt x="122" y="149"/>
                  <a:pt x="122" y="149"/>
                </a:cubicBezTo>
                <a:cubicBezTo>
                  <a:pt x="105" y="189"/>
                  <a:pt x="105" y="189"/>
                  <a:pt x="105" y="189"/>
                </a:cubicBezTo>
                <a:cubicBezTo>
                  <a:pt x="138" y="189"/>
                  <a:pt x="138" y="189"/>
                  <a:pt x="138" y="189"/>
                </a:cubicBezTo>
                <a:cubicBezTo>
                  <a:pt x="122" y="149"/>
                  <a:pt x="122" y="149"/>
                  <a:pt x="122" y="149"/>
                </a:cubicBezTo>
                <a:close/>
                <a:moveTo>
                  <a:pt x="165" y="158"/>
                </a:moveTo>
                <a:cubicBezTo>
                  <a:pt x="165" y="158"/>
                  <a:pt x="165" y="158"/>
                  <a:pt x="165" y="158"/>
                </a:cubicBezTo>
                <a:cubicBezTo>
                  <a:pt x="153" y="189"/>
                  <a:pt x="153" y="189"/>
                  <a:pt x="153" y="189"/>
                </a:cubicBezTo>
                <a:cubicBezTo>
                  <a:pt x="160" y="189"/>
                  <a:pt x="160" y="189"/>
                  <a:pt x="160" y="189"/>
                </a:cubicBezTo>
                <a:cubicBezTo>
                  <a:pt x="162" y="189"/>
                  <a:pt x="165" y="189"/>
                  <a:pt x="165" y="187"/>
                </a:cubicBezTo>
                <a:cubicBezTo>
                  <a:pt x="165" y="158"/>
                  <a:pt x="165" y="158"/>
                  <a:pt x="165" y="158"/>
                </a:cubicBezTo>
                <a:close/>
                <a:moveTo>
                  <a:pt x="128" y="144"/>
                </a:moveTo>
                <a:cubicBezTo>
                  <a:pt x="128" y="144"/>
                  <a:pt x="128" y="144"/>
                  <a:pt x="128" y="144"/>
                </a:cubicBezTo>
                <a:cubicBezTo>
                  <a:pt x="145" y="185"/>
                  <a:pt x="145" y="185"/>
                  <a:pt x="145" y="185"/>
                </a:cubicBezTo>
                <a:cubicBezTo>
                  <a:pt x="162" y="144"/>
                  <a:pt x="162" y="144"/>
                  <a:pt x="162" y="144"/>
                </a:cubicBezTo>
                <a:cubicBezTo>
                  <a:pt x="128" y="144"/>
                  <a:pt x="128" y="144"/>
                  <a:pt x="128" y="144"/>
                </a:cubicBezTo>
                <a:close/>
                <a:moveTo>
                  <a:pt x="173" y="120"/>
                </a:moveTo>
                <a:cubicBezTo>
                  <a:pt x="173" y="120"/>
                  <a:pt x="173" y="120"/>
                  <a:pt x="173" y="120"/>
                </a:cubicBezTo>
                <a:cubicBezTo>
                  <a:pt x="23" y="120"/>
                  <a:pt x="23" y="120"/>
                  <a:pt x="23" y="120"/>
                </a:cubicBezTo>
                <a:cubicBezTo>
                  <a:pt x="23" y="130"/>
                  <a:pt x="23" y="130"/>
                  <a:pt x="23" y="130"/>
                </a:cubicBezTo>
                <a:cubicBezTo>
                  <a:pt x="173" y="130"/>
                  <a:pt x="173" y="130"/>
                  <a:pt x="173" y="130"/>
                </a:cubicBezTo>
                <a:cubicBezTo>
                  <a:pt x="173" y="120"/>
                  <a:pt x="173" y="120"/>
                  <a:pt x="173" y="120"/>
                </a:cubicBezTo>
                <a:close/>
              </a:path>
            </a:pathLst>
          </a:custGeom>
          <a:solidFill>
            <a:srgbClr val="3AA7F9">
              <a:alpha val="100000"/>
            </a:srgbClr>
          </a:solidFill>
          <a:ln w="9525">
            <a:noFill/>
          </a:ln>
        </p:spPr>
        <p:txBody>
          <a:bodyPr/>
          <a:p>
            <a:endParaRPr lang="zh-CN" altLang="en-US"/>
          </a:p>
        </p:txBody>
      </p:sp>
      <p:sp>
        <p:nvSpPr>
          <p:cNvPr id="36918" name="Freeform 115"/>
          <p:cNvSpPr>
            <a:spLocks noEditPoints="1"/>
          </p:cNvSpPr>
          <p:nvPr/>
        </p:nvSpPr>
        <p:spPr>
          <a:xfrm>
            <a:off x="5207000" y="2441575"/>
            <a:ext cx="179388" cy="173038"/>
          </a:xfrm>
          <a:custGeom>
            <a:avLst/>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92" h="160">
                <a:moveTo>
                  <a:pt x="17" y="10"/>
                </a:moveTo>
                <a:cubicBezTo>
                  <a:pt x="38" y="10"/>
                  <a:pt x="38" y="10"/>
                  <a:pt x="38" y="10"/>
                </a:cubicBezTo>
                <a:cubicBezTo>
                  <a:pt x="39" y="8"/>
                  <a:pt x="40" y="6"/>
                  <a:pt x="42" y="5"/>
                </a:cubicBezTo>
                <a:cubicBezTo>
                  <a:pt x="42" y="5"/>
                  <a:pt x="42" y="5"/>
                  <a:pt x="42" y="5"/>
                </a:cubicBezTo>
                <a:cubicBezTo>
                  <a:pt x="45" y="2"/>
                  <a:pt x="49" y="0"/>
                  <a:pt x="54" y="0"/>
                </a:cubicBezTo>
                <a:cubicBezTo>
                  <a:pt x="73" y="0"/>
                  <a:pt x="73" y="0"/>
                  <a:pt x="73" y="0"/>
                </a:cubicBezTo>
                <a:cubicBezTo>
                  <a:pt x="78" y="0"/>
                  <a:pt x="83" y="2"/>
                  <a:pt x="86" y="5"/>
                </a:cubicBezTo>
                <a:cubicBezTo>
                  <a:pt x="86" y="5"/>
                  <a:pt x="86" y="5"/>
                  <a:pt x="86" y="5"/>
                </a:cubicBezTo>
                <a:cubicBezTo>
                  <a:pt x="86" y="5"/>
                  <a:pt x="86" y="5"/>
                  <a:pt x="86" y="5"/>
                </a:cubicBezTo>
                <a:cubicBezTo>
                  <a:pt x="89" y="8"/>
                  <a:pt x="91" y="12"/>
                  <a:pt x="91" y="17"/>
                </a:cubicBezTo>
                <a:cubicBezTo>
                  <a:pt x="91" y="142"/>
                  <a:pt x="91" y="142"/>
                  <a:pt x="91" y="142"/>
                </a:cubicBezTo>
                <a:cubicBezTo>
                  <a:pt x="91" y="147"/>
                  <a:pt x="89" y="151"/>
                  <a:pt x="86" y="154"/>
                </a:cubicBezTo>
                <a:cubicBezTo>
                  <a:pt x="86" y="154"/>
                  <a:pt x="86" y="154"/>
                  <a:pt x="86" y="154"/>
                </a:cubicBezTo>
                <a:cubicBezTo>
                  <a:pt x="83" y="158"/>
                  <a:pt x="78" y="160"/>
                  <a:pt x="73" y="160"/>
                </a:cubicBezTo>
                <a:cubicBezTo>
                  <a:pt x="54" y="160"/>
                  <a:pt x="54" y="160"/>
                  <a:pt x="54" y="160"/>
                </a:cubicBezTo>
                <a:cubicBezTo>
                  <a:pt x="49" y="160"/>
                  <a:pt x="45" y="158"/>
                  <a:pt x="42" y="154"/>
                </a:cubicBezTo>
                <a:cubicBezTo>
                  <a:pt x="41" y="154"/>
                  <a:pt x="41" y="154"/>
                  <a:pt x="41" y="154"/>
                </a:cubicBezTo>
                <a:cubicBezTo>
                  <a:pt x="40" y="153"/>
                  <a:pt x="39" y="151"/>
                  <a:pt x="38" y="149"/>
                </a:cubicBezTo>
                <a:cubicBezTo>
                  <a:pt x="17" y="149"/>
                  <a:pt x="17" y="149"/>
                  <a:pt x="17" y="149"/>
                </a:cubicBezTo>
                <a:cubicBezTo>
                  <a:pt x="13" y="149"/>
                  <a:pt x="8" y="148"/>
                  <a:pt x="5" y="144"/>
                </a:cubicBezTo>
                <a:cubicBezTo>
                  <a:pt x="2" y="141"/>
                  <a:pt x="0" y="137"/>
                  <a:pt x="0" y="132"/>
                </a:cubicBezTo>
                <a:cubicBezTo>
                  <a:pt x="0" y="27"/>
                  <a:pt x="0" y="27"/>
                  <a:pt x="0" y="27"/>
                </a:cubicBezTo>
                <a:cubicBezTo>
                  <a:pt x="0" y="22"/>
                  <a:pt x="2" y="18"/>
                  <a:pt x="5" y="15"/>
                </a:cubicBezTo>
                <a:cubicBezTo>
                  <a:pt x="8" y="12"/>
                  <a:pt x="13" y="10"/>
                  <a:pt x="17" y="10"/>
                </a:cubicBezTo>
                <a:close/>
                <a:moveTo>
                  <a:pt x="165" y="33"/>
                </a:moveTo>
                <a:cubicBezTo>
                  <a:pt x="165" y="33"/>
                  <a:pt x="165" y="33"/>
                  <a:pt x="165" y="33"/>
                </a:cubicBezTo>
                <a:cubicBezTo>
                  <a:pt x="168" y="33"/>
                  <a:pt x="169" y="35"/>
                  <a:pt x="169" y="37"/>
                </a:cubicBezTo>
                <a:cubicBezTo>
                  <a:pt x="169" y="40"/>
                  <a:pt x="168" y="41"/>
                  <a:pt x="165" y="41"/>
                </a:cubicBezTo>
                <a:cubicBezTo>
                  <a:pt x="163" y="41"/>
                  <a:pt x="161" y="40"/>
                  <a:pt x="161" y="37"/>
                </a:cubicBezTo>
                <a:cubicBezTo>
                  <a:pt x="161" y="35"/>
                  <a:pt x="163" y="33"/>
                  <a:pt x="165" y="33"/>
                </a:cubicBezTo>
                <a:close/>
                <a:moveTo>
                  <a:pt x="165" y="50"/>
                </a:moveTo>
                <a:cubicBezTo>
                  <a:pt x="165" y="50"/>
                  <a:pt x="165" y="50"/>
                  <a:pt x="165" y="50"/>
                </a:cubicBezTo>
                <a:cubicBezTo>
                  <a:pt x="168" y="50"/>
                  <a:pt x="169" y="52"/>
                  <a:pt x="169" y="54"/>
                </a:cubicBezTo>
                <a:cubicBezTo>
                  <a:pt x="169" y="57"/>
                  <a:pt x="168" y="58"/>
                  <a:pt x="165" y="58"/>
                </a:cubicBezTo>
                <a:cubicBezTo>
                  <a:pt x="163" y="58"/>
                  <a:pt x="161" y="57"/>
                  <a:pt x="161" y="54"/>
                </a:cubicBezTo>
                <a:cubicBezTo>
                  <a:pt x="161" y="52"/>
                  <a:pt x="163" y="50"/>
                  <a:pt x="165" y="50"/>
                </a:cubicBezTo>
                <a:close/>
                <a:moveTo>
                  <a:pt x="165" y="67"/>
                </a:moveTo>
                <a:cubicBezTo>
                  <a:pt x="165" y="67"/>
                  <a:pt x="165" y="67"/>
                  <a:pt x="165" y="67"/>
                </a:cubicBezTo>
                <a:cubicBezTo>
                  <a:pt x="168" y="67"/>
                  <a:pt x="169" y="69"/>
                  <a:pt x="169" y="71"/>
                </a:cubicBezTo>
                <a:cubicBezTo>
                  <a:pt x="169" y="73"/>
                  <a:pt x="168" y="75"/>
                  <a:pt x="165" y="75"/>
                </a:cubicBezTo>
                <a:cubicBezTo>
                  <a:pt x="163" y="75"/>
                  <a:pt x="161" y="73"/>
                  <a:pt x="161" y="71"/>
                </a:cubicBezTo>
                <a:cubicBezTo>
                  <a:pt x="161" y="69"/>
                  <a:pt x="163" y="67"/>
                  <a:pt x="165" y="67"/>
                </a:cubicBezTo>
                <a:close/>
                <a:moveTo>
                  <a:pt x="165" y="84"/>
                </a:moveTo>
                <a:cubicBezTo>
                  <a:pt x="165" y="84"/>
                  <a:pt x="165" y="84"/>
                  <a:pt x="165" y="84"/>
                </a:cubicBezTo>
                <a:cubicBezTo>
                  <a:pt x="168" y="84"/>
                  <a:pt x="169" y="86"/>
                  <a:pt x="169" y="88"/>
                </a:cubicBezTo>
                <a:cubicBezTo>
                  <a:pt x="169" y="90"/>
                  <a:pt x="168" y="92"/>
                  <a:pt x="165" y="92"/>
                </a:cubicBezTo>
                <a:cubicBezTo>
                  <a:pt x="163" y="92"/>
                  <a:pt x="161" y="90"/>
                  <a:pt x="161" y="88"/>
                </a:cubicBezTo>
                <a:cubicBezTo>
                  <a:pt x="161" y="86"/>
                  <a:pt x="163" y="84"/>
                  <a:pt x="165" y="84"/>
                </a:cubicBezTo>
                <a:close/>
                <a:moveTo>
                  <a:pt x="165" y="101"/>
                </a:moveTo>
                <a:cubicBezTo>
                  <a:pt x="165" y="101"/>
                  <a:pt x="165" y="101"/>
                  <a:pt x="165" y="101"/>
                </a:cubicBezTo>
                <a:cubicBezTo>
                  <a:pt x="168" y="101"/>
                  <a:pt x="169" y="103"/>
                  <a:pt x="169" y="105"/>
                </a:cubicBezTo>
                <a:cubicBezTo>
                  <a:pt x="169" y="107"/>
                  <a:pt x="168" y="109"/>
                  <a:pt x="165" y="109"/>
                </a:cubicBezTo>
                <a:cubicBezTo>
                  <a:pt x="163" y="109"/>
                  <a:pt x="161" y="107"/>
                  <a:pt x="161" y="105"/>
                </a:cubicBezTo>
                <a:cubicBezTo>
                  <a:pt x="161" y="103"/>
                  <a:pt x="163" y="101"/>
                  <a:pt x="165" y="101"/>
                </a:cubicBezTo>
                <a:close/>
                <a:moveTo>
                  <a:pt x="165" y="118"/>
                </a:moveTo>
                <a:cubicBezTo>
                  <a:pt x="165" y="118"/>
                  <a:pt x="165" y="118"/>
                  <a:pt x="165" y="118"/>
                </a:cubicBezTo>
                <a:cubicBezTo>
                  <a:pt x="168" y="118"/>
                  <a:pt x="169" y="120"/>
                  <a:pt x="169" y="122"/>
                </a:cubicBezTo>
                <a:cubicBezTo>
                  <a:pt x="169" y="124"/>
                  <a:pt x="168" y="126"/>
                  <a:pt x="165" y="126"/>
                </a:cubicBezTo>
                <a:cubicBezTo>
                  <a:pt x="163" y="126"/>
                  <a:pt x="161" y="124"/>
                  <a:pt x="161" y="122"/>
                </a:cubicBezTo>
                <a:cubicBezTo>
                  <a:pt x="161" y="120"/>
                  <a:pt x="163" y="118"/>
                  <a:pt x="165" y="118"/>
                </a:cubicBezTo>
                <a:close/>
                <a:moveTo>
                  <a:pt x="37" y="41"/>
                </a:moveTo>
                <a:cubicBezTo>
                  <a:pt x="37" y="41"/>
                  <a:pt x="37" y="41"/>
                  <a:pt x="37" y="41"/>
                </a:cubicBezTo>
                <a:cubicBezTo>
                  <a:pt x="26" y="41"/>
                  <a:pt x="26" y="41"/>
                  <a:pt x="26" y="41"/>
                </a:cubicBezTo>
                <a:cubicBezTo>
                  <a:pt x="24" y="41"/>
                  <a:pt x="22" y="39"/>
                  <a:pt x="22" y="37"/>
                </a:cubicBezTo>
                <a:cubicBezTo>
                  <a:pt x="22" y="35"/>
                  <a:pt x="24" y="33"/>
                  <a:pt x="26" y="33"/>
                </a:cubicBezTo>
                <a:cubicBezTo>
                  <a:pt x="37" y="33"/>
                  <a:pt x="37" y="33"/>
                  <a:pt x="37" y="33"/>
                </a:cubicBezTo>
                <a:cubicBezTo>
                  <a:pt x="37" y="24"/>
                  <a:pt x="37" y="24"/>
                  <a:pt x="37" y="24"/>
                </a:cubicBezTo>
                <a:cubicBezTo>
                  <a:pt x="17" y="24"/>
                  <a:pt x="17" y="24"/>
                  <a:pt x="17" y="24"/>
                </a:cubicBezTo>
                <a:cubicBezTo>
                  <a:pt x="17" y="24"/>
                  <a:pt x="16" y="24"/>
                  <a:pt x="15" y="25"/>
                </a:cubicBezTo>
                <a:cubicBezTo>
                  <a:pt x="15" y="25"/>
                  <a:pt x="14" y="26"/>
                  <a:pt x="14" y="27"/>
                </a:cubicBezTo>
                <a:cubicBezTo>
                  <a:pt x="14" y="132"/>
                  <a:pt x="14" y="132"/>
                  <a:pt x="14" y="132"/>
                </a:cubicBezTo>
                <a:cubicBezTo>
                  <a:pt x="14" y="133"/>
                  <a:pt x="15" y="134"/>
                  <a:pt x="15" y="134"/>
                </a:cubicBezTo>
                <a:cubicBezTo>
                  <a:pt x="16" y="135"/>
                  <a:pt x="17" y="135"/>
                  <a:pt x="17" y="135"/>
                </a:cubicBezTo>
                <a:cubicBezTo>
                  <a:pt x="37" y="135"/>
                  <a:pt x="37" y="135"/>
                  <a:pt x="37" y="135"/>
                </a:cubicBezTo>
                <a:cubicBezTo>
                  <a:pt x="37" y="126"/>
                  <a:pt x="37" y="126"/>
                  <a:pt x="37" y="126"/>
                </a:cubicBezTo>
                <a:cubicBezTo>
                  <a:pt x="26" y="126"/>
                  <a:pt x="26" y="126"/>
                  <a:pt x="26" y="126"/>
                </a:cubicBezTo>
                <a:cubicBezTo>
                  <a:pt x="24" y="126"/>
                  <a:pt x="22" y="125"/>
                  <a:pt x="22" y="122"/>
                </a:cubicBezTo>
                <a:cubicBezTo>
                  <a:pt x="22" y="120"/>
                  <a:pt x="24" y="118"/>
                  <a:pt x="26" y="118"/>
                </a:cubicBezTo>
                <a:cubicBezTo>
                  <a:pt x="37" y="118"/>
                  <a:pt x="37" y="118"/>
                  <a:pt x="37" y="118"/>
                </a:cubicBezTo>
                <a:cubicBezTo>
                  <a:pt x="37" y="109"/>
                  <a:pt x="37" y="109"/>
                  <a:pt x="37" y="109"/>
                </a:cubicBezTo>
                <a:cubicBezTo>
                  <a:pt x="26" y="109"/>
                  <a:pt x="26" y="109"/>
                  <a:pt x="26" y="109"/>
                </a:cubicBezTo>
                <a:cubicBezTo>
                  <a:pt x="24" y="109"/>
                  <a:pt x="22" y="107"/>
                  <a:pt x="22" y="105"/>
                </a:cubicBezTo>
                <a:cubicBezTo>
                  <a:pt x="22" y="103"/>
                  <a:pt x="24" y="101"/>
                  <a:pt x="26" y="101"/>
                </a:cubicBezTo>
                <a:cubicBezTo>
                  <a:pt x="37" y="101"/>
                  <a:pt x="37" y="101"/>
                  <a:pt x="37" y="101"/>
                </a:cubicBezTo>
                <a:cubicBezTo>
                  <a:pt x="37" y="92"/>
                  <a:pt x="37" y="92"/>
                  <a:pt x="37" y="92"/>
                </a:cubicBezTo>
                <a:cubicBezTo>
                  <a:pt x="26" y="92"/>
                  <a:pt x="26" y="92"/>
                  <a:pt x="26" y="92"/>
                </a:cubicBezTo>
                <a:cubicBezTo>
                  <a:pt x="24" y="92"/>
                  <a:pt x="22" y="90"/>
                  <a:pt x="22" y="88"/>
                </a:cubicBezTo>
                <a:cubicBezTo>
                  <a:pt x="22" y="86"/>
                  <a:pt x="24" y="84"/>
                  <a:pt x="26" y="84"/>
                </a:cubicBezTo>
                <a:cubicBezTo>
                  <a:pt x="37" y="84"/>
                  <a:pt x="37" y="84"/>
                  <a:pt x="37" y="84"/>
                </a:cubicBezTo>
                <a:cubicBezTo>
                  <a:pt x="37" y="58"/>
                  <a:pt x="37" y="58"/>
                  <a:pt x="37" y="58"/>
                </a:cubicBezTo>
                <a:cubicBezTo>
                  <a:pt x="26" y="58"/>
                  <a:pt x="26" y="58"/>
                  <a:pt x="26" y="58"/>
                </a:cubicBezTo>
                <a:cubicBezTo>
                  <a:pt x="24" y="58"/>
                  <a:pt x="22" y="56"/>
                  <a:pt x="22" y="54"/>
                </a:cubicBezTo>
                <a:cubicBezTo>
                  <a:pt x="22" y="52"/>
                  <a:pt x="24" y="50"/>
                  <a:pt x="26" y="50"/>
                </a:cubicBezTo>
                <a:cubicBezTo>
                  <a:pt x="37" y="50"/>
                  <a:pt x="37" y="50"/>
                  <a:pt x="37" y="50"/>
                </a:cubicBezTo>
                <a:cubicBezTo>
                  <a:pt x="37" y="41"/>
                  <a:pt x="37" y="41"/>
                  <a:pt x="37" y="41"/>
                </a:cubicBezTo>
                <a:close/>
                <a:moveTo>
                  <a:pt x="96" y="7"/>
                </a:moveTo>
                <a:cubicBezTo>
                  <a:pt x="96" y="7"/>
                  <a:pt x="96" y="7"/>
                  <a:pt x="96" y="7"/>
                </a:cubicBezTo>
                <a:cubicBezTo>
                  <a:pt x="96" y="4"/>
                  <a:pt x="98" y="2"/>
                  <a:pt x="100" y="2"/>
                </a:cubicBezTo>
                <a:cubicBezTo>
                  <a:pt x="103" y="2"/>
                  <a:pt x="104" y="4"/>
                  <a:pt x="104" y="7"/>
                </a:cubicBezTo>
                <a:cubicBezTo>
                  <a:pt x="104" y="152"/>
                  <a:pt x="104" y="152"/>
                  <a:pt x="104" y="152"/>
                </a:cubicBezTo>
                <a:cubicBezTo>
                  <a:pt x="104" y="155"/>
                  <a:pt x="103" y="157"/>
                  <a:pt x="100" y="157"/>
                </a:cubicBezTo>
                <a:cubicBezTo>
                  <a:pt x="98" y="157"/>
                  <a:pt x="96" y="155"/>
                  <a:pt x="96" y="152"/>
                </a:cubicBezTo>
                <a:cubicBezTo>
                  <a:pt x="96" y="7"/>
                  <a:pt x="96" y="7"/>
                  <a:pt x="96" y="7"/>
                </a:cubicBezTo>
                <a:close/>
                <a:moveTo>
                  <a:pt x="110" y="7"/>
                </a:moveTo>
                <a:cubicBezTo>
                  <a:pt x="110" y="7"/>
                  <a:pt x="110" y="7"/>
                  <a:pt x="110" y="7"/>
                </a:cubicBezTo>
                <a:cubicBezTo>
                  <a:pt x="110" y="4"/>
                  <a:pt x="112" y="2"/>
                  <a:pt x="114" y="2"/>
                </a:cubicBezTo>
                <a:cubicBezTo>
                  <a:pt x="117" y="2"/>
                  <a:pt x="119" y="4"/>
                  <a:pt x="119" y="7"/>
                </a:cubicBezTo>
                <a:cubicBezTo>
                  <a:pt x="119" y="152"/>
                  <a:pt x="119" y="152"/>
                  <a:pt x="119" y="152"/>
                </a:cubicBezTo>
                <a:cubicBezTo>
                  <a:pt x="119" y="155"/>
                  <a:pt x="117" y="157"/>
                  <a:pt x="114" y="157"/>
                </a:cubicBezTo>
                <a:cubicBezTo>
                  <a:pt x="112" y="157"/>
                  <a:pt x="110" y="155"/>
                  <a:pt x="110" y="152"/>
                </a:cubicBezTo>
                <a:cubicBezTo>
                  <a:pt x="110" y="7"/>
                  <a:pt x="110" y="7"/>
                  <a:pt x="110" y="7"/>
                </a:cubicBezTo>
                <a:close/>
                <a:moveTo>
                  <a:pt x="125" y="7"/>
                </a:moveTo>
                <a:cubicBezTo>
                  <a:pt x="125" y="7"/>
                  <a:pt x="125" y="7"/>
                  <a:pt x="125" y="7"/>
                </a:cubicBezTo>
                <a:cubicBezTo>
                  <a:pt x="125" y="4"/>
                  <a:pt x="126" y="2"/>
                  <a:pt x="129" y="2"/>
                </a:cubicBezTo>
                <a:cubicBezTo>
                  <a:pt x="131" y="2"/>
                  <a:pt x="133" y="4"/>
                  <a:pt x="133" y="7"/>
                </a:cubicBezTo>
                <a:cubicBezTo>
                  <a:pt x="133" y="152"/>
                  <a:pt x="133" y="152"/>
                  <a:pt x="133" y="152"/>
                </a:cubicBezTo>
                <a:cubicBezTo>
                  <a:pt x="133" y="155"/>
                  <a:pt x="131" y="157"/>
                  <a:pt x="129" y="157"/>
                </a:cubicBezTo>
                <a:cubicBezTo>
                  <a:pt x="126" y="157"/>
                  <a:pt x="125" y="155"/>
                  <a:pt x="125" y="152"/>
                </a:cubicBezTo>
                <a:cubicBezTo>
                  <a:pt x="125" y="7"/>
                  <a:pt x="125" y="7"/>
                  <a:pt x="125" y="7"/>
                </a:cubicBezTo>
                <a:close/>
                <a:moveTo>
                  <a:pt x="156" y="0"/>
                </a:moveTo>
                <a:cubicBezTo>
                  <a:pt x="156" y="0"/>
                  <a:pt x="156" y="0"/>
                  <a:pt x="156" y="0"/>
                </a:cubicBezTo>
                <a:cubicBezTo>
                  <a:pt x="175" y="0"/>
                  <a:pt x="175" y="0"/>
                  <a:pt x="175" y="0"/>
                </a:cubicBezTo>
                <a:cubicBezTo>
                  <a:pt x="180" y="0"/>
                  <a:pt x="184" y="2"/>
                  <a:pt x="187" y="5"/>
                </a:cubicBezTo>
                <a:cubicBezTo>
                  <a:pt x="187" y="5"/>
                  <a:pt x="187" y="5"/>
                  <a:pt x="187" y="5"/>
                </a:cubicBezTo>
                <a:cubicBezTo>
                  <a:pt x="187" y="5"/>
                  <a:pt x="187" y="5"/>
                  <a:pt x="187" y="5"/>
                </a:cubicBezTo>
                <a:cubicBezTo>
                  <a:pt x="190" y="8"/>
                  <a:pt x="192" y="12"/>
                  <a:pt x="192" y="17"/>
                </a:cubicBezTo>
                <a:cubicBezTo>
                  <a:pt x="192" y="142"/>
                  <a:pt x="192" y="142"/>
                  <a:pt x="192" y="142"/>
                </a:cubicBezTo>
                <a:cubicBezTo>
                  <a:pt x="192" y="147"/>
                  <a:pt x="190" y="151"/>
                  <a:pt x="187" y="154"/>
                </a:cubicBezTo>
                <a:cubicBezTo>
                  <a:pt x="187" y="154"/>
                  <a:pt x="187" y="154"/>
                  <a:pt x="187" y="154"/>
                </a:cubicBezTo>
                <a:cubicBezTo>
                  <a:pt x="184" y="158"/>
                  <a:pt x="180" y="160"/>
                  <a:pt x="175" y="160"/>
                </a:cubicBezTo>
                <a:cubicBezTo>
                  <a:pt x="156" y="160"/>
                  <a:pt x="156" y="160"/>
                  <a:pt x="156" y="160"/>
                </a:cubicBezTo>
                <a:cubicBezTo>
                  <a:pt x="151" y="160"/>
                  <a:pt x="146" y="158"/>
                  <a:pt x="143" y="154"/>
                </a:cubicBezTo>
                <a:cubicBezTo>
                  <a:pt x="143" y="154"/>
                  <a:pt x="143" y="154"/>
                  <a:pt x="143" y="154"/>
                </a:cubicBezTo>
                <a:cubicBezTo>
                  <a:pt x="140" y="151"/>
                  <a:pt x="138" y="147"/>
                  <a:pt x="138" y="142"/>
                </a:cubicBezTo>
                <a:cubicBezTo>
                  <a:pt x="138" y="17"/>
                  <a:pt x="138" y="17"/>
                  <a:pt x="138" y="17"/>
                </a:cubicBezTo>
                <a:cubicBezTo>
                  <a:pt x="138" y="12"/>
                  <a:pt x="140" y="8"/>
                  <a:pt x="143" y="5"/>
                </a:cubicBezTo>
                <a:cubicBezTo>
                  <a:pt x="143" y="5"/>
                  <a:pt x="143" y="5"/>
                  <a:pt x="143" y="5"/>
                </a:cubicBezTo>
                <a:cubicBezTo>
                  <a:pt x="146" y="2"/>
                  <a:pt x="151" y="0"/>
                  <a:pt x="156" y="0"/>
                </a:cubicBezTo>
                <a:close/>
                <a:moveTo>
                  <a:pt x="175" y="14"/>
                </a:moveTo>
                <a:cubicBezTo>
                  <a:pt x="175" y="14"/>
                  <a:pt x="175" y="14"/>
                  <a:pt x="175" y="14"/>
                </a:cubicBezTo>
                <a:cubicBezTo>
                  <a:pt x="156" y="14"/>
                  <a:pt x="156" y="14"/>
                  <a:pt x="156" y="14"/>
                </a:cubicBezTo>
                <a:cubicBezTo>
                  <a:pt x="155" y="14"/>
                  <a:pt x="154" y="14"/>
                  <a:pt x="153" y="15"/>
                </a:cubicBezTo>
                <a:cubicBezTo>
                  <a:pt x="153" y="15"/>
                  <a:pt x="153" y="15"/>
                  <a:pt x="153" y="15"/>
                </a:cubicBezTo>
                <a:cubicBezTo>
                  <a:pt x="153" y="15"/>
                  <a:pt x="153" y="15"/>
                  <a:pt x="153" y="15"/>
                </a:cubicBezTo>
                <a:cubicBezTo>
                  <a:pt x="153" y="15"/>
                  <a:pt x="152" y="16"/>
                  <a:pt x="152" y="17"/>
                </a:cubicBezTo>
                <a:cubicBezTo>
                  <a:pt x="152" y="142"/>
                  <a:pt x="152" y="142"/>
                  <a:pt x="152" y="142"/>
                </a:cubicBezTo>
                <a:cubicBezTo>
                  <a:pt x="152" y="143"/>
                  <a:pt x="153" y="144"/>
                  <a:pt x="153" y="144"/>
                </a:cubicBezTo>
                <a:cubicBezTo>
                  <a:pt x="153" y="144"/>
                  <a:pt x="153" y="144"/>
                  <a:pt x="153" y="144"/>
                </a:cubicBezTo>
                <a:cubicBezTo>
                  <a:pt x="154" y="145"/>
                  <a:pt x="155" y="145"/>
                  <a:pt x="156" y="145"/>
                </a:cubicBezTo>
                <a:cubicBezTo>
                  <a:pt x="175" y="145"/>
                  <a:pt x="175" y="145"/>
                  <a:pt x="175" y="145"/>
                </a:cubicBezTo>
                <a:cubicBezTo>
                  <a:pt x="176" y="145"/>
                  <a:pt x="177" y="145"/>
                  <a:pt x="177" y="144"/>
                </a:cubicBezTo>
                <a:cubicBezTo>
                  <a:pt x="177" y="144"/>
                  <a:pt x="177" y="144"/>
                  <a:pt x="177" y="144"/>
                </a:cubicBezTo>
                <a:cubicBezTo>
                  <a:pt x="177" y="144"/>
                  <a:pt x="177" y="144"/>
                  <a:pt x="177" y="144"/>
                </a:cubicBezTo>
                <a:cubicBezTo>
                  <a:pt x="178" y="144"/>
                  <a:pt x="178" y="143"/>
                  <a:pt x="178" y="142"/>
                </a:cubicBezTo>
                <a:cubicBezTo>
                  <a:pt x="178" y="17"/>
                  <a:pt x="178" y="17"/>
                  <a:pt x="178" y="17"/>
                </a:cubicBezTo>
                <a:cubicBezTo>
                  <a:pt x="178" y="16"/>
                  <a:pt x="178" y="15"/>
                  <a:pt x="177" y="15"/>
                </a:cubicBezTo>
                <a:cubicBezTo>
                  <a:pt x="177" y="15"/>
                  <a:pt x="177" y="15"/>
                  <a:pt x="177" y="15"/>
                </a:cubicBezTo>
                <a:cubicBezTo>
                  <a:pt x="177" y="14"/>
                  <a:pt x="176" y="14"/>
                  <a:pt x="175" y="14"/>
                </a:cubicBezTo>
                <a:close/>
                <a:moveTo>
                  <a:pt x="51" y="17"/>
                </a:moveTo>
                <a:cubicBezTo>
                  <a:pt x="51" y="17"/>
                  <a:pt x="51" y="17"/>
                  <a:pt x="51" y="17"/>
                </a:cubicBezTo>
                <a:cubicBezTo>
                  <a:pt x="51" y="17"/>
                  <a:pt x="51" y="17"/>
                  <a:pt x="51" y="17"/>
                </a:cubicBezTo>
                <a:cubicBezTo>
                  <a:pt x="51" y="17"/>
                  <a:pt x="51" y="17"/>
                  <a:pt x="51" y="17"/>
                </a:cubicBezTo>
                <a:cubicBezTo>
                  <a:pt x="51" y="142"/>
                  <a:pt x="51" y="142"/>
                  <a:pt x="51" y="142"/>
                </a:cubicBezTo>
                <a:cubicBezTo>
                  <a:pt x="51" y="142"/>
                  <a:pt x="51" y="143"/>
                  <a:pt x="51" y="143"/>
                </a:cubicBezTo>
                <a:cubicBezTo>
                  <a:pt x="51" y="143"/>
                  <a:pt x="51" y="144"/>
                  <a:pt x="52" y="144"/>
                </a:cubicBezTo>
                <a:cubicBezTo>
                  <a:pt x="52" y="144"/>
                  <a:pt x="52" y="144"/>
                  <a:pt x="52" y="144"/>
                </a:cubicBezTo>
                <a:cubicBezTo>
                  <a:pt x="52" y="145"/>
                  <a:pt x="52" y="145"/>
                  <a:pt x="52" y="145"/>
                </a:cubicBezTo>
                <a:cubicBezTo>
                  <a:pt x="53" y="145"/>
                  <a:pt x="53" y="145"/>
                  <a:pt x="54" y="145"/>
                </a:cubicBezTo>
                <a:cubicBezTo>
                  <a:pt x="73" y="145"/>
                  <a:pt x="73" y="145"/>
                  <a:pt x="73" y="145"/>
                </a:cubicBezTo>
                <a:cubicBezTo>
                  <a:pt x="74" y="145"/>
                  <a:pt x="75" y="145"/>
                  <a:pt x="76" y="144"/>
                </a:cubicBezTo>
                <a:cubicBezTo>
                  <a:pt x="76" y="144"/>
                  <a:pt x="76" y="144"/>
                  <a:pt x="76" y="144"/>
                </a:cubicBezTo>
                <a:cubicBezTo>
                  <a:pt x="76" y="144"/>
                  <a:pt x="76" y="144"/>
                  <a:pt x="76" y="144"/>
                </a:cubicBezTo>
                <a:cubicBezTo>
                  <a:pt x="76" y="144"/>
                  <a:pt x="77" y="143"/>
                  <a:pt x="77" y="142"/>
                </a:cubicBezTo>
                <a:cubicBezTo>
                  <a:pt x="77" y="17"/>
                  <a:pt x="77" y="17"/>
                  <a:pt x="77" y="17"/>
                </a:cubicBezTo>
                <a:cubicBezTo>
                  <a:pt x="77" y="16"/>
                  <a:pt x="76" y="15"/>
                  <a:pt x="76" y="15"/>
                </a:cubicBezTo>
                <a:cubicBezTo>
                  <a:pt x="76" y="15"/>
                  <a:pt x="76" y="15"/>
                  <a:pt x="76" y="15"/>
                </a:cubicBezTo>
                <a:cubicBezTo>
                  <a:pt x="75" y="14"/>
                  <a:pt x="74" y="14"/>
                  <a:pt x="73" y="14"/>
                </a:cubicBezTo>
                <a:cubicBezTo>
                  <a:pt x="54" y="14"/>
                  <a:pt x="54" y="14"/>
                  <a:pt x="54" y="14"/>
                </a:cubicBezTo>
                <a:cubicBezTo>
                  <a:pt x="53" y="14"/>
                  <a:pt x="52" y="14"/>
                  <a:pt x="52" y="15"/>
                </a:cubicBezTo>
                <a:cubicBezTo>
                  <a:pt x="52" y="15"/>
                  <a:pt x="52" y="15"/>
                  <a:pt x="52" y="15"/>
                </a:cubicBezTo>
                <a:cubicBezTo>
                  <a:pt x="52" y="15"/>
                  <a:pt x="52" y="15"/>
                  <a:pt x="52" y="15"/>
                </a:cubicBezTo>
                <a:cubicBezTo>
                  <a:pt x="51" y="15"/>
                  <a:pt x="51" y="16"/>
                  <a:pt x="51" y="17"/>
                </a:cubicBezTo>
                <a:close/>
              </a:path>
            </a:pathLst>
          </a:custGeom>
          <a:solidFill>
            <a:srgbClr val="3AA7F9">
              <a:alpha val="100000"/>
            </a:srgbClr>
          </a:solidFill>
          <a:ln w="9525">
            <a:noFill/>
          </a:ln>
        </p:spPr>
        <p:txBody>
          <a:bodyPr/>
          <a:p>
            <a:endParaRPr lang="zh-CN" altLang="en-US"/>
          </a:p>
        </p:txBody>
      </p:sp>
      <p:grpSp>
        <p:nvGrpSpPr>
          <p:cNvPr id="159" name="Group 103"/>
          <p:cNvGrpSpPr/>
          <p:nvPr/>
        </p:nvGrpSpPr>
        <p:grpSpPr>
          <a:xfrm>
            <a:off x="2363550" y="2634639"/>
            <a:ext cx="224071" cy="217166"/>
            <a:chOff x="4427538" y="1254125"/>
            <a:chExt cx="292100" cy="295275"/>
          </a:xfrm>
          <a:solidFill>
            <a:srgbClr val="3AA7F9"/>
          </a:solidFill>
        </p:grpSpPr>
        <p:sp>
          <p:nvSpPr>
            <p:cNvPr id="160" name="Freeform 211"/>
            <p:cNvSpPr/>
            <p:nvPr/>
          </p:nvSpPr>
          <p:spPr bwMode="auto">
            <a:xfrm>
              <a:off x="4471988" y="1287463"/>
              <a:ext cx="33338" cy="33338"/>
            </a:xfrm>
            <a:custGeom>
              <a:avLst/>
              <a:gdLst/>
              <a:ahLst/>
              <a:cxnLst>
                <a:cxn ang="0">
                  <a:pos x="12" y="7"/>
                </a:cxn>
                <a:cxn ang="0">
                  <a:pos x="7" y="2"/>
                </a:cxn>
                <a:cxn ang="0">
                  <a:pos x="2" y="2"/>
                </a:cxn>
                <a:cxn ang="0">
                  <a:pos x="2" y="7"/>
                </a:cxn>
                <a:cxn ang="0">
                  <a:pos x="7" y="12"/>
                </a:cxn>
                <a:cxn ang="0">
                  <a:pos x="12" y="12"/>
                </a:cxn>
                <a:cxn ang="0">
                  <a:pos x="12" y="7"/>
                </a:cxn>
              </a:cxnLst>
              <a:rect l="0" t="0" r="r" b="b"/>
              <a:pathLst>
                <a:path w="13" h="13">
                  <a:moveTo>
                    <a:pt x="12" y="7"/>
                  </a:moveTo>
                  <a:cubicBezTo>
                    <a:pt x="7" y="2"/>
                    <a:pt x="7" y="2"/>
                    <a:pt x="7" y="2"/>
                  </a:cubicBezTo>
                  <a:cubicBezTo>
                    <a:pt x="5" y="0"/>
                    <a:pt x="3" y="0"/>
                    <a:pt x="2" y="2"/>
                  </a:cubicBezTo>
                  <a:cubicBezTo>
                    <a:pt x="0" y="3"/>
                    <a:pt x="0" y="6"/>
                    <a:pt x="2" y="7"/>
                  </a:cubicBezTo>
                  <a:cubicBezTo>
                    <a:pt x="7" y="12"/>
                    <a:pt x="7" y="12"/>
                    <a:pt x="7" y="12"/>
                  </a:cubicBezTo>
                  <a:cubicBezTo>
                    <a:pt x="8" y="13"/>
                    <a:pt x="10" y="13"/>
                    <a:pt x="12" y="12"/>
                  </a:cubicBezTo>
                  <a:cubicBezTo>
                    <a:pt x="13" y="11"/>
                    <a:pt x="13" y="8"/>
                    <a:pt x="12" y="7"/>
                  </a:cubicBezTo>
                  <a:close/>
                </a:path>
              </a:pathLst>
            </a:custGeom>
            <a:grpFill/>
            <a:ln w="9525">
              <a:noFill/>
              <a:round/>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61" name="Freeform 212"/>
            <p:cNvSpPr/>
            <p:nvPr/>
          </p:nvSpPr>
          <p:spPr bwMode="auto">
            <a:xfrm>
              <a:off x="4427538" y="1382713"/>
              <a:ext cx="34925" cy="19050"/>
            </a:xfrm>
            <a:custGeom>
              <a:avLst/>
              <a:gdLst/>
              <a:ahLst/>
              <a:cxnLst>
                <a:cxn ang="0">
                  <a:pos x="11" y="0"/>
                </a:cxn>
                <a:cxn ang="0">
                  <a:pos x="4" y="0"/>
                </a:cxn>
                <a:cxn ang="0">
                  <a:pos x="0" y="4"/>
                </a:cxn>
                <a:cxn ang="0">
                  <a:pos x="4" y="7"/>
                </a:cxn>
                <a:cxn ang="0">
                  <a:pos x="11" y="7"/>
                </a:cxn>
                <a:cxn ang="0">
                  <a:pos x="14" y="4"/>
                </a:cxn>
                <a:cxn ang="0">
                  <a:pos x="11" y="0"/>
                </a:cxn>
              </a:cxnLst>
              <a:rect l="0" t="0" r="r" b="b"/>
              <a:pathLst>
                <a:path w="14" h="7">
                  <a:moveTo>
                    <a:pt x="11" y="0"/>
                  </a:moveTo>
                  <a:cubicBezTo>
                    <a:pt x="4" y="0"/>
                    <a:pt x="4" y="0"/>
                    <a:pt x="4" y="0"/>
                  </a:cubicBezTo>
                  <a:cubicBezTo>
                    <a:pt x="2" y="0"/>
                    <a:pt x="0" y="2"/>
                    <a:pt x="0" y="4"/>
                  </a:cubicBezTo>
                  <a:cubicBezTo>
                    <a:pt x="0" y="6"/>
                    <a:pt x="2" y="7"/>
                    <a:pt x="4" y="7"/>
                  </a:cubicBezTo>
                  <a:cubicBezTo>
                    <a:pt x="11" y="7"/>
                    <a:pt x="11" y="7"/>
                    <a:pt x="11" y="7"/>
                  </a:cubicBezTo>
                  <a:cubicBezTo>
                    <a:pt x="13" y="7"/>
                    <a:pt x="14" y="6"/>
                    <a:pt x="14" y="4"/>
                  </a:cubicBezTo>
                  <a:cubicBezTo>
                    <a:pt x="14" y="2"/>
                    <a:pt x="13" y="0"/>
                    <a:pt x="11" y="0"/>
                  </a:cubicBezTo>
                  <a:close/>
                </a:path>
              </a:pathLst>
            </a:custGeom>
            <a:grpFill/>
            <a:ln w="9525">
              <a:noFill/>
              <a:round/>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62" name="Freeform 213"/>
            <p:cNvSpPr/>
            <p:nvPr/>
          </p:nvSpPr>
          <p:spPr bwMode="auto">
            <a:xfrm>
              <a:off x="4684713" y="1401763"/>
              <a:ext cx="34925" cy="19050"/>
            </a:xfrm>
            <a:custGeom>
              <a:avLst/>
              <a:gdLst/>
              <a:ahLst/>
              <a:cxnLst>
                <a:cxn ang="0">
                  <a:pos x="10" y="0"/>
                </a:cxn>
                <a:cxn ang="0">
                  <a:pos x="3" y="0"/>
                </a:cxn>
                <a:cxn ang="0">
                  <a:pos x="0" y="4"/>
                </a:cxn>
                <a:cxn ang="0">
                  <a:pos x="3" y="8"/>
                </a:cxn>
                <a:cxn ang="0">
                  <a:pos x="10" y="8"/>
                </a:cxn>
                <a:cxn ang="0">
                  <a:pos x="14" y="4"/>
                </a:cxn>
                <a:cxn ang="0">
                  <a:pos x="10" y="0"/>
                </a:cxn>
              </a:cxnLst>
              <a:rect l="0" t="0" r="r" b="b"/>
              <a:pathLst>
                <a:path w="14" h="8">
                  <a:moveTo>
                    <a:pt x="10" y="0"/>
                  </a:moveTo>
                  <a:cubicBezTo>
                    <a:pt x="3" y="0"/>
                    <a:pt x="3" y="0"/>
                    <a:pt x="3" y="0"/>
                  </a:cubicBezTo>
                  <a:cubicBezTo>
                    <a:pt x="1" y="0"/>
                    <a:pt x="0" y="2"/>
                    <a:pt x="0" y="4"/>
                  </a:cubicBezTo>
                  <a:cubicBezTo>
                    <a:pt x="0" y="6"/>
                    <a:pt x="1" y="8"/>
                    <a:pt x="3" y="8"/>
                  </a:cubicBezTo>
                  <a:cubicBezTo>
                    <a:pt x="10" y="8"/>
                    <a:pt x="10" y="8"/>
                    <a:pt x="10" y="8"/>
                  </a:cubicBezTo>
                  <a:cubicBezTo>
                    <a:pt x="12" y="8"/>
                    <a:pt x="14" y="6"/>
                    <a:pt x="14" y="4"/>
                  </a:cubicBezTo>
                  <a:cubicBezTo>
                    <a:pt x="14" y="2"/>
                    <a:pt x="12" y="0"/>
                    <a:pt x="10" y="0"/>
                  </a:cubicBezTo>
                  <a:close/>
                </a:path>
              </a:pathLst>
            </a:custGeom>
            <a:grpFill/>
            <a:ln w="9525">
              <a:noFill/>
              <a:round/>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63" name="Freeform 214"/>
            <p:cNvSpPr/>
            <p:nvPr/>
          </p:nvSpPr>
          <p:spPr bwMode="auto">
            <a:xfrm>
              <a:off x="4654551" y="1303338"/>
              <a:ext cx="31750" cy="31750"/>
            </a:xfrm>
            <a:custGeom>
              <a:avLst/>
              <a:gdLst/>
              <a:ahLst/>
              <a:cxnLst>
                <a:cxn ang="0">
                  <a:pos x="12" y="1"/>
                </a:cxn>
                <a:cxn ang="0">
                  <a:pos x="6" y="1"/>
                </a:cxn>
                <a:cxn ang="0">
                  <a:pos x="1" y="6"/>
                </a:cxn>
                <a:cxn ang="0">
                  <a:pos x="1" y="11"/>
                </a:cxn>
                <a:cxn ang="0">
                  <a:pos x="6" y="11"/>
                </a:cxn>
                <a:cxn ang="0">
                  <a:pos x="12" y="6"/>
                </a:cxn>
                <a:cxn ang="0">
                  <a:pos x="12" y="1"/>
                </a:cxn>
              </a:cxnLst>
              <a:rect l="0" t="0" r="r" b="b"/>
              <a:pathLst>
                <a:path w="13" h="13">
                  <a:moveTo>
                    <a:pt x="12" y="1"/>
                  </a:moveTo>
                  <a:cubicBezTo>
                    <a:pt x="10" y="0"/>
                    <a:pt x="8" y="0"/>
                    <a:pt x="6" y="1"/>
                  </a:cubicBezTo>
                  <a:cubicBezTo>
                    <a:pt x="1" y="6"/>
                    <a:pt x="1" y="6"/>
                    <a:pt x="1" y="6"/>
                  </a:cubicBezTo>
                  <a:cubicBezTo>
                    <a:pt x="0" y="7"/>
                    <a:pt x="0" y="10"/>
                    <a:pt x="1" y="11"/>
                  </a:cubicBezTo>
                  <a:cubicBezTo>
                    <a:pt x="3" y="13"/>
                    <a:pt x="5" y="13"/>
                    <a:pt x="6" y="11"/>
                  </a:cubicBezTo>
                  <a:cubicBezTo>
                    <a:pt x="12" y="6"/>
                    <a:pt x="12" y="6"/>
                    <a:pt x="12" y="6"/>
                  </a:cubicBezTo>
                  <a:cubicBezTo>
                    <a:pt x="13" y="5"/>
                    <a:pt x="13" y="2"/>
                    <a:pt x="12" y="1"/>
                  </a:cubicBezTo>
                  <a:close/>
                </a:path>
              </a:pathLst>
            </a:custGeom>
            <a:grpFill/>
            <a:ln w="9525">
              <a:noFill/>
              <a:round/>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64" name="Freeform 215"/>
            <p:cNvSpPr/>
            <p:nvPr/>
          </p:nvSpPr>
          <p:spPr bwMode="auto">
            <a:xfrm>
              <a:off x="4573588" y="1254125"/>
              <a:ext cx="17463" cy="38100"/>
            </a:xfrm>
            <a:custGeom>
              <a:avLst/>
              <a:gdLst/>
              <a:ahLst/>
              <a:cxnLst>
                <a:cxn ang="0">
                  <a:pos x="4" y="15"/>
                </a:cxn>
                <a:cxn ang="0">
                  <a:pos x="6" y="14"/>
                </a:cxn>
                <a:cxn ang="0">
                  <a:pos x="7" y="11"/>
                </a:cxn>
                <a:cxn ang="0">
                  <a:pos x="7" y="4"/>
                </a:cxn>
                <a:cxn ang="0">
                  <a:pos x="4" y="0"/>
                </a:cxn>
                <a:cxn ang="0">
                  <a:pos x="0" y="3"/>
                </a:cxn>
                <a:cxn ang="0">
                  <a:pos x="0" y="4"/>
                </a:cxn>
                <a:cxn ang="0">
                  <a:pos x="0" y="11"/>
                </a:cxn>
                <a:cxn ang="0">
                  <a:pos x="4" y="15"/>
                </a:cxn>
              </a:cxnLst>
              <a:rect l="0" t="0" r="r" b="b"/>
              <a:pathLst>
                <a:path w="7" h="15">
                  <a:moveTo>
                    <a:pt x="4" y="15"/>
                  </a:moveTo>
                  <a:cubicBezTo>
                    <a:pt x="5" y="15"/>
                    <a:pt x="6" y="14"/>
                    <a:pt x="6" y="14"/>
                  </a:cubicBezTo>
                  <a:cubicBezTo>
                    <a:pt x="7" y="13"/>
                    <a:pt x="7" y="12"/>
                    <a:pt x="7" y="11"/>
                  </a:cubicBezTo>
                  <a:cubicBezTo>
                    <a:pt x="7" y="4"/>
                    <a:pt x="7" y="4"/>
                    <a:pt x="7" y="4"/>
                  </a:cubicBezTo>
                  <a:cubicBezTo>
                    <a:pt x="7" y="2"/>
                    <a:pt x="6" y="0"/>
                    <a:pt x="4" y="0"/>
                  </a:cubicBezTo>
                  <a:cubicBezTo>
                    <a:pt x="2" y="0"/>
                    <a:pt x="1" y="1"/>
                    <a:pt x="0" y="3"/>
                  </a:cubicBezTo>
                  <a:cubicBezTo>
                    <a:pt x="0" y="4"/>
                    <a:pt x="0" y="4"/>
                    <a:pt x="0" y="4"/>
                  </a:cubicBezTo>
                  <a:cubicBezTo>
                    <a:pt x="0" y="11"/>
                    <a:pt x="0" y="11"/>
                    <a:pt x="0" y="11"/>
                  </a:cubicBezTo>
                  <a:cubicBezTo>
                    <a:pt x="0" y="13"/>
                    <a:pt x="2" y="15"/>
                    <a:pt x="4" y="15"/>
                  </a:cubicBezTo>
                  <a:close/>
                </a:path>
              </a:pathLst>
            </a:custGeom>
            <a:grpFill/>
            <a:ln w="9525">
              <a:noFill/>
              <a:round/>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65" name="Freeform 216"/>
            <p:cNvSpPr>
              <a:spLocks noEditPoints="1"/>
            </p:cNvSpPr>
            <p:nvPr/>
          </p:nvSpPr>
          <p:spPr bwMode="auto">
            <a:xfrm>
              <a:off x="4500563" y="1327150"/>
              <a:ext cx="146050" cy="166688"/>
            </a:xfrm>
            <a:custGeom>
              <a:avLst/>
              <a:gdLst/>
              <a:ahLst/>
              <a:cxnLst>
                <a:cxn ang="0">
                  <a:pos x="29" y="0"/>
                </a:cxn>
                <a:cxn ang="0">
                  <a:pos x="0" y="29"/>
                </a:cxn>
                <a:cxn ang="0">
                  <a:pos x="14" y="54"/>
                </a:cxn>
                <a:cxn ang="0">
                  <a:pos x="14" y="66"/>
                </a:cxn>
                <a:cxn ang="0">
                  <a:pos x="44" y="66"/>
                </a:cxn>
                <a:cxn ang="0">
                  <a:pos x="44" y="54"/>
                </a:cxn>
                <a:cxn ang="0">
                  <a:pos x="58" y="29"/>
                </a:cxn>
                <a:cxn ang="0">
                  <a:pos x="29" y="0"/>
                </a:cxn>
                <a:cxn ang="0">
                  <a:pos x="40" y="48"/>
                </a:cxn>
                <a:cxn ang="0">
                  <a:pos x="36" y="50"/>
                </a:cxn>
                <a:cxn ang="0">
                  <a:pos x="36" y="54"/>
                </a:cxn>
                <a:cxn ang="0">
                  <a:pos x="36" y="58"/>
                </a:cxn>
                <a:cxn ang="0">
                  <a:pos x="22" y="58"/>
                </a:cxn>
                <a:cxn ang="0">
                  <a:pos x="22" y="54"/>
                </a:cxn>
                <a:cxn ang="0">
                  <a:pos x="22" y="50"/>
                </a:cxn>
                <a:cxn ang="0">
                  <a:pos x="18" y="48"/>
                </a:cxn>
                <a:cxn ang="0">
                  <a:pos x="7" y="29"/>
                </a:cxn>
                <a:cxn ang="0">
                  <a:pos x="29" y="8"/>
                </a:cxn>
                <a:cxn ang="0">
                  <a:pos x="51" y="29"/>
                </a:cxn>
                <a:cxn ang="0">
                  <a:pos x="40" y="48"/>
                </a:cxn>
              </a:cxnLst>
              <a:rect l="0" t="0" r="r" b="b"/>
              <a:pathLst>
                <a:path w="58" h="66">
                  <a:moveTo>
                    <a:pt x="29" y="0"/>
                  </a:moveTo>
                  <a:cubicBezTo>
                    <a:pt x="13" y="0"/>
                    <a:pt x="0" y="13"/>
                    <a:pt x="0" y="29"/>
                  </a:cubicBezTo>
                  <a:cubicBezTo>
                    <a:pt x="0" y="40"/>
                    <a:pt x="6" y="49"/>
                    <a:pt x="14" y="54"/>
                  </a:cubicBezTo>
                  <a:cubicBezTo>
                    <a:pt x="14" y="66"/>
                    <a:pt x="14" y="66"/>
                    <a:pt x="14" y="66"/>
                  </a:cubicBezTo>
                  <a:cubicBezTo>
                    <a:pt x="44" y="66"/>
                    <a:pt x="44" y="66"/>
                    <a:pt x="44" y="66"/>
                  </a:cubicBezTo>
                  <a:cubicBezTo>
                    <a:pt x="44" y="54"/>
                    <a:pt x="44" y="54"/>
                    <a:pt x="44" y="54"/>
                  </a:cubicBezTo>
                  <a:cubicBezTo>
                    <a:pt x="52" y="49"/>
                    <a:pt x="58" y="40"/>
                    <a:pt x="58" y="29"/>
                  </a:cubicBezTo>
                  <a:cubicBezTo>
                    <a:pt x="58" y="13"/>
                    <a:pt x="45" y="0"/>
                    <a:pt x="29" y="0"/>
                  </a:cubicBezTo>
                  <a:close/>
                  <a:moveTo>
                    <a:pt x="40" y="48"/>
                  </a:moveTo>
                  <a:cubicBezTo>
                    <a:pt x="36" y="50"/>
                    <a:pt x="36" y="50"/>
                    <a:pt x="36" y="50"/>
                  </a:cubicBezTo>
                  <a:cubicBezTo>
                    <a:pt x="36" y="54"/>
                    <a:pt x="36" y="54"/>
                    <a:pt x="36" y="54"/>
                  </a:cubicBezTo>
                  <a:cubicBezTo>
                    <a:pt x="36" y="58"/>
                    <a:pt x="36" y="58"/>
                    <a:pt x="36" y="58"/>
                  </a:cubicBezTo>
                  <a:cubicBezTo>
                    <a:pt x="22" y="58"/>
                    <a:pt x="22" y="58"/>
                    <a:pt x="22" y="58"/>
                  </a:cubicBezTo>
                  <a:cubicBezTo>
                    <a:pt x="22" y="54"/>
                    <a:pt x="22" y="54"/>
                    <a:pt x="22" y="54"/>
                  </a:cubicBezTo>
                  <a:cubicBezTo>
                    <a:pt x="22" y="50"/>
                    <a:pt x="22" y="50"/>
                    <a:pt x="22" y="50"/>
                  </a:cubicBezTo>
                  <a:cubicBezTo>
                    <a:pt x="18" y="48"/>
                    <a:pt x="18" y="48"/>
                    <a:pt x="18" y="48"/>
                  </a:cubicBezTo>
                  <a:cubicBezTo>
                    <a:pt x="11" y="44"/>
                    <a:pt x="7" y="37"/>
                    <a:pt x="7" y="29"/>
                  </a:cubicBezTo>
                  <a:cubicBezTo>
                    <a:pt x="7" y="17"/>
                    <a:pt x="17" y="8"/>
                    <a:pt x="29" y="8"/>
                  </a:cubicBezTo>
                  <a:cubicBezTo>
                    <a:pt x="41" y="8"/>
                    <a:pt x="51" y="17"/>
                    <a:pt x="51" y="29"/>
                  </a:cubicBezTo>
                  <a:cubicBezTo>
                    <a:pt x="51" y="37"/>
                    <a:pt x="47" y="44"/>
                    <a:pt x="40" y="48"/>
                  </a:cubicBezTo>
                  <a:close/>
                </a:path>
              </a:pathLst>
            </a:custGeom>
            <a:grpFill/>
            <a:ln w="9525">
              <a:noFill/>
              <a:round/>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66" name="Freeform 217"/>
            <p:cNvSpPr/>
            <p:nvPr/>
          </p:nvSpPr>
          <p:spPr bwMode="auto">
            <a:xfrm>
              <a:off x="4535488" y="1511300"/>
              <a:ext cx="76200" cy="38100"/>
            </a:xfrm>
            <a:custGeom>
              <a:avLst/>
              <a:gdLst/>
              <a:ahLst/>
              <a:cxnLst>
                <a:cxn ang="0">
                  <a:pos x="0" y="7"/>
                </a:cxn>
                <a:cxn ang="0">
                  <a:pos x="8" y="7"/>
                </a:cxn>
                <a:cxn ang="0">
                  <a:pos x="8" y="8"/>
                </a:cxn>
                <a:cxn ang="0">
                  <a:pos x="15" y="15"/>
                </a:cxn>
                <a:cxn ang="0">
                  <a:pos x="22" y="8"/>
                </a:cxn>
                <a:cxn ang="0">
                  <a:pos x="22" y="7"/>
                </a:cxn>
                <a:cxn ang="0">
                  <a:pos x="30" y="7"/>
                </a:cxn>
                <a:cxn ang="0">
                  <a:pos x="30" y="0"/>
                </a:cxn>
                <a:cxn ang="0">
                  <a:pos x="0" y="0"/>
                </a:cxn>
                <a:cxn ang="0">
                  <a:pos x="0" y="7"/>
                </a:cxn>
              </a:cxnLst>
              <a:rect l="0" t="0" r="r" b="b"/>
              <a:pathLst>
                <a:path w="30" h="15">
                  <a:moveTo>
                    <a:pt x="0" y="7"/>
                  </a:moveTo>
                  <a:cubicBezTo>
                    <a:pt x="8" y="7"/>
                    <a:pt x="8" y="7"/>
                    <a:pt x="8" y="7"/>
                  </a:cubicBezTo>
                  <a:cubicBezTo>
                    <a:pt x="8" y="8"/>
                    <a:pt x="8" y="8"/>
                    <a:pt x="8" y="8"/>
                  </a:cubicBezTo>
                  <a:cubicBezTo>
                    <a:pt x="8" y="12"/>
                    <a:pt x="11" y="15"/>
                    <a:pt x="15" y="15"/>
                  </a:cubicBezTo>
                  <a:cubicBezTo>
                    <a:pt x="19" y="15"/>
                    <a:pt x="22" y="12"/>
                    <a:pt x="22" y="8"/>
                  </a:cubicBezTo>
                  <a:cubicBezTo>
                    <a:pt x="22" y="7"/>
                    <a:pt x="22" y="7"/>
                    <a:pt x="22" y="7"/>
                  </a:cubicBezTo>
                  <a:cubicBezTo>
                    <a:pt x="30" y="7"/>
                    <a:pt x="30" y="7"/>
                    <a:pt x="30" y="7"/>
                  </a:cubicBezTo>
                  <a:cubicBezTo>
                    <a:pt x="30" y="0"/>
                    <a:pt x="30" y="0"/>
                    <a:pt x="30" y="0"/>
                  </a:cubicBezTo>
                  <a:cubicBezTo>
                    <a:pt x="0" y="0"/>
                    <a:pt x="0" y="0"/>
                    <a:pt x="0" y="0"/>
                  </a:cubicBezTo>
                  <a:lnTo>
                    <a:pt x="0" y="7"/>
                  </a:lnTo>
                  <a:close/>
                </a:path>
              </a:pathLst>
            </a:custGeom>
            <a:grpFill/>
            <a:ln w="9525">
              <a:noFill/>
              <a:round/>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grpSp>
      <p:grpSp>
        <p:nvGrpSpPr>
          <p:cNvPr id="167" name="Group 119"/>
          <p:cNvGrpSpPr/>
          <p:nvPr/>
        </p:nvGrpSpPr>
        <p:grpSpPr>
          <a:xfrm>
            <a:off x="1004358" y="994315"/>
            <a:ext cx="217144" cy="181386"/>
            <a:chOff x="2046288" y="3759200"/>
            <a:chExt cx="296863" cy="271463"/>
          </a:xfrm>
          <a:solidFill>
            <a:srgbClr val="3AA7F9"/>
          </a:solidFill>
        </p:grpSpPr>
        <p:sp>
          <p:nvSpPr>
            <p:cNvPr id="168" name="Rectangle 160"/>
            <p:cNvSpPr>
              <a:spLocks noChangeArrowheads="1"/>
            </p:cNvSpPr>
            <p:nvPr/>
          </p:nvSpPr>
          <p:spPr bwMode="auto">
            <a:xfrm>
              <a:off x="2065338" y="3973513"/>
              <a:ext cx="55563" cy="57150"/>
            </a:xfrm>
            <a:prstGeom prst="rect">
              <a:avLst/>
            </a:prstGeom>
            <a:grpFill/>
            <a:ln w="9525">
              <a:noFill/>
              <a:miter lim="800000"/>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69" name="Rectangle 161"/>
            <p:cNvSpPr>
              <a:spLocks noChangeArrowheads="1"/>
            </p:cNvSpPr>
            <p:nvPr/>
          </p:nvSpPr>
          <p:spPr bwMode="auto">
            <a:xfrm>
              <a:off x="2139950" y="3935413"/>
              <a:ext cx="55563" cy="95250"/>
            </a:xfrm>
            <a:prstGeom prst="rect">
              <a:avLst/>
            </a:prstGeom>
            <a:grpFill/>
            <a:ln w="9525">
              <a:noFill/>
              <a:miter lim="800000"/>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70" name="Rectangle 162"/>
            <p:cNvSpPr>
              <a:spLocks noChangeArrowheads="1"/>
            </p:cNvSpPr>
            <p:nvPr/>
          </p:nvSpPr>
          <p:spPr bwMode="auto">
            <a:xfrm>
              <a:off x="2212975" y="3898900"/>
              <a:ext cx="57150" cy="131763"/>
            </a:xfrm>
            <a:prstGeom prst="rect">
              <a:avLst/>
            </a:prstGeom>
            <a:grpFill/>
            <a:ln w="9525">
              <a:noFill/>
              <a:miter lim="800000"/>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71" name="Rectangle 163"/>
            <p:cNvSpPr>
              <a:spLocks noChangeArrowheads="1"/>
            </p:cNvSpPr>
            <p:nvPr/>
          </p:nvSpPr>
          <p:spPr bwMode="auto">
            <a:xfrm>
              <a:off x="2287588" y="3860800"/>
              <a:ext cx="55563" cy="169863"/>
            </a:xfrm>
            <a:prstGeom prst="rect">
              <a:avLst/>
            </a:prstGeom>
            <a:grpFill/>
            <a:ln w="9525">
              <a:noFill/>
              <a:miter lim="800000"/>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72" name="Freeform 164"/>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grpSp>
      <p:sp>
        <p:nvSpPr>
          <p:cNvPr id="173" name="Freeform 245"/>
          <p:cNvSpPr/>
          <p:nvPr/>
        </p:nvSpPr>
        <p:spPr bwMode="auto">
          <a:xfrm>
            <a:off x="1503363" y="2652713"/>
            <a:ext cx="187325" cy="180975"/>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3AA7F9"/>
          </a:solidFill>
          <a:ln w="9525">
            <a:noFill/>
            <a:round/>
          </a:ln>
        </p:spPr>
        <p:txBody>
          <a:bodyPr lIns="121920" tIns="60960" rIns="121920" bIns="60960"/>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bg2">
                  <a:lumMod val="2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74" name="Freeform 83"/>
          <p:cNvSpPr>
            <a:spLocks noEditPoints="1"/>
          </p:cNvSpPr>
          <p:nvPr/>
        </p:nvSpPr>
        <p:spPr bwMode="auto">
          <a:xfrm>
            <a:off x="4659313" y="2662238"/>
            <a:ext cx="139700" cy="173038"/>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rgbClr val="3AA7F9"/>
          </a:solidFill>
          <a:ln w="9525">
            <a:noFill/>
            <a:round/>
          </a:ln>
        </p:spPr>
        <p:txBody>
          <a:bodyPr lIns="89855" tIns="44928" rIns="89855" bIns="44928"/>
          <a:lstStyle/>
          <a:p>
            <a:pPr marL="0" marR="0" lvl="0" indent="0" algn="l" defTabSz="101346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262626"/>
              </a:solidFill>
              <a:effectLst/>
              <a:uLnTx/>
              <a:uFillTx/>
              <a:latin typeface="Arial" panose="020B0604020202020204"/>
              <a:ea typeface="+mn-ea"/>
              <a:cs typeface="Calibri" panose="020F0502020204030204" pitchFamily="34" charset="0"/>
              <a:sym typeface="Calibri" panose="020F0502020204030204" pitchFamily="34" charset="0"/>
            </a:endParaRPr>
          </a:p>
        </p:txBody>
      </p:sp>
      <p:sp>
        <p:nvSpPr>
          <p:cNvPr id="175" name="AutoShape 38"/>
          <p:cNvSpPr>
            <a:spLocks noChangeAspect="1"/>
          </p:cNvSpPr>
          <p:nvPr/>
        </p:nvSpPr>
        <p:spPr bwMode="auto">
          <a:xfrm>
            <a:off x="3322638" y="2657475"/>
            <a:ext cx="169863" cy="171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rgbClr val="3AA7F9"/>
          </a:solidFill>
          <a:ln>
            <a:noFill/>
          </a:ln>
          <a:effectLst/>
        </p:spPr>
        <p:txBody>
          <a:bodyPr lIns="101578" tIns="101578" rIns="101578" bIns="101578" anchor="ctr"/>
          <a:lstStyle/>
          <a:p>
            <a:pPr marL="0" marR="0" lvl="0" indent="0" algn="l" defTabSz="673735" rtl="0" eaLnBrk="0" fontAlgn="base" latinLnBrk="0" hangingPunct="0">
              <a:lnSpc>
                <a:spcPct val="100000"/>
              </a:lnSpc>
              <a:spcBef>
                <a:spcPct val="0"/>
              </a:spcBef>
              <a:spcAft>
                <a:spcPct val="0"/>
              </a:spcAft>
              <a:buClrTx/>
              <a:buSzTx/>
              <a:buFontTx/>
              <a:buNone/>
              <a:defRPr/>
            </a:pPr>
            <a:endParaRPr kumimoji="0" lang="es-ES" sz="4900" b="0" i="0" u="none" strike="noStrike" kern="1200" cap="none" spc="0" normalizeH="0" baseline="0" noProof="0" dirty="0">
              <a:ln>
                <a:noFill/>
              </a:ln>
              <a:solidFill>
                <a:srgbClr val="44CEB9"/>
              </a:solidFill>
              <a:effectLst>
                <a:outerShdw blurRad="38100" dist="38100" dir="2700000" algn="tl">
                  <a:srgbClr val="000000"/>
                </a:outerShdw>
              </a:effectLst>
              <a:uLnTx/>
              <a:uFillTx/>
              <a:latin typeface="Gill Sans" charset="0"/>
              <a:ea typeface="微软雅黑" panose="020B0503020204020204" pitchFamily="34" charset="-122"/>
              <a:cs typeface="Gill Sans" charset="0"/>
              <a:sym typeface="Gill Sans" charset="0"/>
            </a:endParaRPr>
          </a:p>
        </p:txBody>
      </p:sp>
      <p:sp>
        <p:nvSpPr>
          <p:cNvPr id="176" name="Freeform 106"/>
          <p:cNvSpPr>
            <a:spLocks noChangeAspect="1" noChangeArrowheads="1"/>
          </p:cNvSpPr>
          <p:nvPr/>
        </p:nvSpPr>
        <p:spPr bwMode="auto">
          <a:xfrm>
            <a:off x="1954213" y="2671763"/>
            <a:ext cx="165100" cy="142875"/>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rgbClr val="3AA7F9"/>
          </a:solidFill>
          <a:ln>
            <a:noFill/>
          </a:ln>
          <a:effectLst/>
        </p:spPr>
        <p:txBody>
          <a:bodyPr wrap="none" lIns="243785" tIns="121892" rIns="243785" bIns="121892"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nvGrpSpPr>
          <p:cNvPr id="177" name="Group 4688"/>
          <p:cNvGrpSpPr>
            <a:grpSpLocks noChangeAspect="1"/>
          </p:cNvGrpSpPr>
          <p:nvPr/>
        </p:nvGrpSpPr>
        <p:grpSpPr bwMode="auto">
          <a:xfrm>
            <a:off x="3756037" y="2642809"/>
            <a:ext cx="212251" cy="200826"/>
            <a:chOff x="1835150" y="2800349"/>
            <a:chExt cx="382588" cy="363538"/>
          </a:xfrm>
          <a:solidFill>
            <a:srgbClr val="3AA7F9"/>
          </a:solidFill>
        </p:grpSpPr>
        <p:sp>
          <p:nvSpPr>
            <p:cNvPr id="183"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Calibri" panose="020F0502020204030204" pitchFamily="34" charset="0"/>
                <a:sym typeface="Calibri" panose="020F0502020204030204" pitchFamily="34" charset="0"/>
              </a:endParaRPr>
            </a:p>
          </p:txBody>
        </p:sp>
        <p:sp>
          <p:nvSpPr>
            <p:cNvPr id="184"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Calibri" panose="020F0502020204030204" pitchFamily="34" charset="0"/>
                <a:sym typeface="Calibri" panose="020F0502020204030204" pitchFamily="34" charset="0"/>
              </a:endParaRPr>
            </a:p>
          </p:txBody>
        </p:sp>
        <p:sp>
          <p:nvSpPr>
            <p:cNvPr id="190"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Calibri" panose="020F0502020204030204" pitchFamily="34" charset="0"/>
                <a:sym typeface="Calibri" panose="020F0502020204030204" pitchFamily="34" charset="0"/>
              </a:endParaRPr>
            </a:p>
          </p:txBody>
        </p:sp>
        <p:sp>
          <p:nvSpPr>
            <p:cNvPr id="191"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Calibri" panose="020F0502020204030204" pitchFamily="34" charset="0"/>
                <a:sym typeface="Calibri" panose="020F0502020204030204" pitchFamily="34" charset="0"/>
              </a:endParaRPr>
            </a:p>
          </p:txBody>
        </p:sp>
      </p:grpSp>
      <p:sp>
        <p:nvSpPr>
          <p:cNvPr id="36926" name="Freeform 299"/>
          <p:cNvSpPr>
            <a:spLocks noChangeAspect="1"/>
          </p:cNvSpPr>
          <p:nvPr/>
        </p:nvSpPr>
        <p:spPr>
          <a:xfrm>
            <a:off x="2870200" y="2652713"/>
            <a:ext cx="188913" cy="180975"/>
          </a:xfrm>
          <a:custGeom>
            <a:avLst/>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rgbClr val="3AA7F9">
              <a:alpha val="100000"/>
            </a:srgbClr>
          </a:solidFill>
          <a:ln w="9525">
            <a:noFill/>
          </a:ln>
        </p:spPr>
        <p:txBody>
          <a:bodyPr/>
          <a:p>
            <a:endParaRPr lang="zh-CN" altLang="en-US"/>
          </a:p>
        </p:txBody>
      </p:sp>
      <p:sp>
        <p:nvSpPr>
          <p:cNvPr id="36927" name="标题 1"/>
          <p:cNvSpPr txBox="1"/>
          <p:nvPr/>
        </p:nvSpPr>
        <p:spPr>
          <a:xfrm>
            <a:off x="1014413" y="803275"/>
            <a:ext cx="1193800" cy="212725"/>
          </a:xfrm>
          <a:prstGeom prst="rect">
            <a:avLst/>
          </a:prstGeom>
          <a:noFill/>
          <a:ln w="9525">
            <a:noFill/>
          </a:ln>
        </p:spPr>
        <p:txBody>
          <a:bodyPr lIns="0" tIns="0" rIns="0" bIns="0"/>
          <a:p>
            <a:pPr eaLnBrk="1" hangingPunct="1"/>
            <a:r>
              <a:rPr lang="zh-CN" altLang="en-US" sz="900" dirty="0">
                <a:solidFill>
                  <a:srgbClr val="595959"/>
                </a:solidFill>
                <a:latin typeface="方正兰亭黑简体" pitchFamily="2" charset="-122"/>
                <a:ea typeface="方正兰亭黑简体" pitchFamily="2" charset="-122"/>
              </a:rPr>
              <a:t>财政</a:t>
            </a:r>
            <a:r>
              <a:rPr lang="en-US" altLang="zh-CN" sz="900" dirty="0">
                <a:solidFill>
                  <a:srgbClr val="595959"/>
                </a:solidFill>
                <a:latin typeface="方正兰亭黑简体" pitchFamily="2" charset="-122"/>
                <a:ea typeface="方正兰亭黑简体" pitchFamily="2" charset="-122"/>
              </a:rPr>
              <a:t>/</a:t>
            </a:r>
            <a:r>
              <a:rPr lang="zh-CN" altLang="en-US" sz="900" dirty="0">
                <a:solidFill>
                  <a:srgbClr val="595959"/>
                </a:solidFill>
                <a:latin typeface="方正兰亭黑简体" pitchFamily="2" charset="-122"/>
                <a:ea typeface="方正兰亭黑简体" pitchFamily="2" charset="-122"/>
              </a:rPr>
              <a:t>数据</a:t>
            </a:r>
            <a:endParaRPr lang="en-US" altLang="zh-CN" sz="900" dirty="0">
              <a:solidFill>
                <a:srgbClr val="595959"/>
              </a:solidFill>
              <a:latin typeface="方正兰亭黑简体" pitchFamily="2" charset="-122"/>
              <a:ea typeface="方正兰亭黑简体" pitchFamily="2" charset="-122"/>
            </a:endParaRPr>
          </a:p>
        </p:txBody>
      </p:sp>
      <p:sp>
        <p:nvSpPr>
          <p:cNvPr id="36928" name="标题 1"/>
          <p:cNvSpPr txBox="1"/>
          <p:nvPr/>
        </p:nvSpPr>
        <p:spPr>
          <a:xfrm>
            <a:off x="1014413" y="1409700"/>
            <a:ext cx="785812" cy="212725"/>
          </a:xfrm>
          <a:prstGeom prst="rect">
            <a:avLst/>
          </a:prstGeom>
          <a:noFill/>
          <a:ln w="9525">
            <a:noFill/>
          </a:ln>
        </p:spPr>
        <p:txBody>
          <a:bodyPr lIns="0" tIns="0" rIns="0" bIns="0"/>
          <a:p>
            <a:pPr eaLnBrk="1" hangingPunct="1"/>
            <a:r>
              <a:rPr lang="en-US" altLang="zh-CN" sz="900" dirty="0">
                <a:solidFill>
                  <a:srgbClr val="595959"/>
                </a:solidFill>
                <a:latin typeface="方正兰亭黑简体" pitchFamily="2" charset="-122"/>
                <a:ea typeface="方正兰亭黑简体" pitchFamily="2" charset="-122"/>
              </a:rPr>
              <a:t>IT</a:t>
            </a:r>
            <a:r>
              <a:rPr lang="zh-CN" altLang="en-US" sz="900" dirty="0">
                <a:solidFill>
                  <a:srgbClr val="595959"/>
                </a:solidFill>
                <a:latin typeface="方正兰亭黑简体" pitchFamily="2" charset="-122"/>
                <a:ea typeface="方正兰亭黑简体" pitchFamily="2" charset="-122"/>
              </a:rPr>
              <a:t>互联网</a:t>
            </a:r>
            <a:endParaRPr lang="en-US" altLang="zh-CN" sz="900" dirty="0">
              <a:solidFill>
                <a:srgbClr val="595959"/>
              </a:solidFill>
              <a:latin typeface="方正兰亭黑简体" pitchFamily="2" charset="-122"/>
              <a:ea typeface="方正兰亭黑简体" pitchFamily="2" charset="-122"/>
            </a:endParaRPr>
          </a:p>
        </p:txBody>
      </p:sp>
      <p:sp>
        <p:nvSpPr>
          <p:cNvPr id="195" name="标题 1"/>
          <p:cNvSpPr txBox="1"/>
          <p:nvPr/>
        </p:nvSpPr>
        <p:spPr bwMode="auto">
          <a:xfrm>
            <a:off x="1025525" y="2274888"/>
            <a:ext cx="523875" cy="212725"/>
          </a:xfrm>
          <a:prstGeom prst="rect">
            <a:avLst/>
          </a:prstGeom>
          <a:noFill/>
          <a:ln w="9525">
            <a:noFill/>
            <a:miter lim="800000"/>
          </a:ln>
        </p:spPr>
        <p:txBody>
          <a:bodyPr lIns="0" tIns="0" rIns="0" bIns="0"/>
          <a:lstStyle>
            <a:lvl1pPr algn="l" defTabSz="457200" rtl="0" eaLnBrk="1" latinLnBrk="0" hangingPunct="1">
              <a:spcBef>
                <a:spcPct val="0"/>
              </a:spcBef>
              <a:buNone/>
              <a:defRPr sz="1575" b="1" i="0"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900" b="0" i="0" u="none" strike="noStrike" kern="1200" cap="none" spc="0" normalizeH="0" baseline="0" noProof="0" dirty="0">
                <a:ln>
                  <a:noFill/>
                </a:ln>
                <a:solidFill>
                  <a:schemeClr val="tx1">
                    <a:lumMod val="65000"/>
                    <a:lumOff val="35000"/>
                  </a:schemeClr>
                </a:solidFill>
                <a:effectLst/>
                <a:uLnTx/>
                <a:uFillTx/>
                <a:latin typeface="方正兰亭黑简体" pitchFamily="2" charset="-122"/>
                <a:ea typeface="方正兰亭黑简体" pitchFamily="2" charset="-122"/>
                <a:cs typeface="微软雅黑" panose="020B0503020204020204" pitchFamily="34" charset="-122"/>
                <a:sym typeface="Calibri" panose="020F0502020204030204" pitchFamily="34" charset="0"/>
              </a:rPr>
              <a:t>社会</a:t>
            </a:r>
            <a:endParaRPr kumimoji="0" lang="en-US" altLang="zh-CN" sz="900" b="0" i="0" u="none" strike="noStrike" kern="1200" cap="none" spc="0" normalizeH="0" baseline="0" noProof="0" dirty="0">
              <a:ln>
                <a:noFill/>
              </a:ln>
              <a:solidFill>
                <a:schemeClr val="tx1">
                  <a:lumMod val="65000"/>
                  <a:lumOff val="35000"/>
                </a:schemeClr>
              </a:solidFill>
              <a:effectLst/>
              <a:uLnTx/>
              <a:uFillTx/>
              <a:latin typeface="方正兰亭黑简体" pitchFamily="2" charset="-122"/>
              <a:ea typeface="方正兰亭黑简体" pitchFamily="2" charset="-122"/>
              <a:cs typeface="微软雅黑" panose="020B0503020204020204" pitchFamily="34" charset="-122"/>
              <a:sym typeface="Calibri" panose="020F0502020204030204" pitchFamily="34" charset="0"/>
            </a:endParaRPr>
          </a:p>
        </p:txBody>
      </p:sp>
      <p:sp>
        <p:nvSpPr>
          <p:cNvPr id="36930" name="Freeform 37"/>
          <p:cNvSpPr>
            <a:spLocks noEditPoints="1"/>
          </p:cNvSpPr>
          <p:nvPr/>
        </p:nvSpPr>
        <p:spPr>
          <a:xfrm>
            <a:off x="4051300" y="4418013"/>
            <a:ext cx="171450" cy="153987"/>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pathLst>
              <a:path w="309" h="257">
                <a:moveTo>
                  <a:pt x="102" y="0"/>
                </a:moveTo>
                <a:cubicBezTo>
                  <a:pt x="274" y="0"/>
                  <a:pt x="274" y="0"/>
                  <a:pt x="274" y="0"/>
                </a:cubicBezTo>
                <a:cubicBezTo>
                  <a:pt x="284" y="0"/>
                  <a:pt x="292" y="4"/>
                  <a:pt x="299" y="10"/>
                </a:cubicBezTo>
                <a:cubicBezTo>
                  <a:pt x="305" y="16"/>
                  <a:pt x="309" y="25"/>
                  <a:pt x="309" y="34"/>
                </a:cubicBezTo>
                <a:cubicBezTo>
                  <a:pt x="309" y="104"/>
                  <a:pt x="309" y="104"/>
                  <a:pt x="309" y="104"/>
                </a:cubicBezTo>
                <a:cubicBezTo>
                  <a:pt x="309" y="114"/>
                  <a:pt x="305" y="122"/>
                  <a:pt x="299" y="129"/>
                </a:cubicBezTo>
                <a:cubicBezTo>
                  <a:pt x="292" y="135"/>
                  <a:pt x="284" y="139"/>
                  <a:pt x="274" y="139"/>
                </a:cubicBezTo>
                <a:cubicBezTo>
                  <a:pt x="247" y="139"/>
                  <a:pt x="247" y="139"/>
                  <a:pt x="247" y="139"/>
                </a:cubicBezTo>
                <a:cubicBezTo>
                  <a:pt x="210" y="184"/>
                  <a:pt x="210" y="184"/>
                  <a:pt x="210" y="184"/>
                </a:cubicBezTo>
                <a:cubicBezTo>
                  <a:pt x="195" y="202"/>
                  <a:pt x="195" y="202"/>
                  <a:pt x="195" y="202"/>
                </a:cubicBezTo>
                <a:cubicBezTo>
                  <a:pt x="195" y="179"/>
                  <a:pt x="195" y="179"/>
                  <a:pt x="195" y="179"/>
                </a:cubicBezTo>
                <a:cubicBezTo>
                  <a:pt x="195" y="139"/>
                  <a:pt x="195" y="139"/>
                  <a:pt x="195" y="139"/>
                </a:cubicBezTo>
                <a:cubicBezTo>
                  <a:pt x="165" y="139"/>
                  <a:pt x="165" y="139"/>
                  <a:pt x="165" y="139"/>
                </a:cubicBezTo>
                <a:cubicBezTo>
                  <a:pt x="167" y="134"/>
                  <a:pt x="168" y="128"/>
                  <a:pt x="168" y="123"/>
                </a:cubicBezTo>
                <a:cubicBezTo>
                  <a:pt x="203" y="123"/>
                  <a:pt x="203" y="123"/>
                  <a:pt x="203" y="123"/>
                </a:cubicBezTo>
                <a:cubicBezTo>
                  <a:pt x="211" y="123"/>
                  <a:pt x="211" y="123"/>
                  <a:pt x="211" y="123"/>
                </a:cubicBezTo>
                <a:cubicBezTo>
                  <a:pt x="211" y="131"/>
                  <a:pt x="211" y="131"/>
                  <a:pt x="211" y="131"/>
                </a:cubicBezTo>
                <a:cubicBezTo>
                  <a:pt x="211" y="157"/>
                  <a:pt x="211" y="157"/>
                  <a:pt x="211" y="157"/>
                </a:cubicBezTo>
                <a:cubicBezTo>
                  <a:pt x="237" y="126"/>
                  <a:pt x="237" y="126"/>
                  <a:pt x="237" y="126"/>
                </a:cubicBezTo>
                <a:cubicBezTo>
                  <a:pt x="239" y="123"/>
                  <a:pt x="239" y="123"/>
                  <a:pt x="239" y="123"/>
                </a:cubicBezTo>
                <a:cubicBezTo>
                  <a:pt x="243" y="123"/>
                  <a:pt x="243" y="123"/>
                  <a:pt x="243" y="123"/>
                </a:cubicBezTo>
                <a:cubicBezTo>
                  <a:pt x="274" y="123"/>
                  <a:pt x="274" y="123"/>
                  <a:pt x="274" y="123"/>
                </a:cubicBezTo>
                <a:cubicBezTo>
                  <a:pt x="279" y="123"/>
                  <a:pt x="284" y="121"/>
                  <a:pt x="287" y="117"/>
                </a:cubicBezTo>
                <a:cubicBezTo>
                  <a:pt x="291" y="114"/>
                  <a:pt x="293" y="109"/>
                  <a:pt x="293" y="104"/>
                </a:cubicBezTo>
                <a:cubicBezTo>
                  <a:pt x="293" y="34"/>
                  <a:pt x="293" y="34"/>
                  <a:pt x="293" y="34"/>
                </a:cubicBezTo>
                <a:cubicBezTo>
                  <a:pt x="293" y="29"/>
                  <a:pt x="291" y="25"/>
                  <a:pt x="287" y="21"/>
                </a:cubicBezTo>
                <a:cubicBezTo>
                  <a:pt x="284" y="18"/>
                  <a:pt x="279" y="16"/>
                  <a:pt x="274" y="16"/>
                </a:cubicBezTo>
                <a:cubicBezTo>
                  <a:pt x="102" y="16"/>
                  <a:pt x="102" y="16"/>
                  <a:pt x="102" y="16"/>
                </a:cubicBezTo>
                <a:cubicBezTo>
                  <a:pt x="96" y="16"/>
                  <a:pt x="92" y="18"/>
                  <a:pt x="88" y="21"/>
                </a:cubicBezTo>
                <a:cubicBezTo>
                  <a:pt x="85" y="25"/>
                  <a:pt x="83" y="29"/>
                  <a:pt x="83" y="34"/>
                </a:cubicBezTo>
                <a:cubicBezTo>
                  <a:pt x="83" y="97"/>
                  <a:pt x="83" y="97"/>
                  <a:pt x="83" y="97"/>
                </a:cubicBezTo>
                <a:cubicBezTo>
                  <a:pt x="79" y="104"/>
                  <a:pt x="76" y="111"/>
                  <a:pt x="76" y="118"/>
                </a:cubicBezTo>
                <a:cubicBezTo>
                  <a:pt x="73" y="115"/>
                  <a:pt x="71" y="113"/>
                  <a:pt x="68" y="110"/>
                </a:cubicBezTo>
                <a:cubicBezTo>
                  <a:pt x="67" y="108"/>
                  <a:pt x="67" y="106"/>
                  <a:pt x="67" y="104"/>
                </a:cubicBezTo>
                <a:cubicBezTo>
                  <a:pt x="67" y="34"/>
                  <a:pt x="67" y="34"/>
                  <a:pt x="67" y="34"/>
                </a:cubicBezTo>
                <a:cubicBezTo>
                  <a:pt x="67" y="25"/>
                  <a:pt x="71" y="16"/>
                  <a:pt x="77" y="10"/>
                </a:cubicBezTo>
                <a:cubicBezTo>
                  <a:pt x="83" y="4"/>
                  <a:pt x="92" y="0"/>
                  <a:pt x="102" y="0"/>
                </a:cubicBezTo>
                <a:close/>
                <a:moveTo>
                  <a:pt x="44" y="115"/>
                </a:moveTo>
                <a:cubicBezTo>
                  <a:pt x="28" y="115"/>
                  <a:pt x="15" y="127"/>
                  <a:pt x="15" y="143"/>
                </a:cubicBezTo>
                <a:cubicBezTo>
                  <a:pt x="15" y="159"/>
                  <a:pt x="28" y="171"/>
                  <a:pt x="44" y="171"/>
                </a:cubicBezTo>
                <a:cubicBezTo>
                  <a:pt x="59" y="171"/>
                  <a:pt x="72" y="159"/>
                  <a:pt x="72" y="143"/>
                </a:cubicBezTo>
                <a:cubicBezTo>
                  <a:pt x="72" y="127"/>
                  <a:pt x="59" y="115"/>
                  <a:pt x="44" y="115"/>
                </a:cubicBezTo>
                <a:close/>
                <a:moveTo>
                  <a:pt x="122" y="88"/>
                </a:moveTo>
                <a:cubicBezTo>
                  <a:pt x="103" y="88"/>
                  <a:pt x="88" y="104"/>
                  <a:pt x="88" y="123"/>
                </a:cubicBezTo>
                <a:cubicBezTo>
                  <a:pt x="88" y="141"/>
                  <a:pt x="103" y="157"/>
                  <a:pt x="122" y="157"/>
                </a:cubicBezTo>
                <a:cubicBezTo>
                  <a:pt x="141" y="157"/>
                  <a:pt x="156" y="141"/>
                  <a:pt x="156" y="123"/>
                </a:cubicBezTo>
                <a:cubicBezTo>
                  <a:pt x="156" y="104"/>
                  <a:pt x="141" y="88"/>
                  <a:pt x="122" y="88"/>
                </a:cubicBezTo>
                <a:close/>
                <a:moveTo>
                  <a:pt x="92" y="250"/>
                </a:moveTo>
                <a:cubicBezTo>
                  <a:pt x="92" y="201"/>
                  <a:pt x="92" y="201"/>
                  <a:pt x="92" y="201"/>
                </a:cubicBezTo>
                <a:cubicBezTo>
                  <a:pt x="96" y="201"/>
                  <a:pt x="96" y="201"/>
                  <a:pt x="96" y="201"/>
                </a:cubicBezTo>
                <a:cubicBezTo>
                  <a:pt x="96" y="250"/>
                  <a:pt x="96" y="250"/>
                  <a:pt x="96" y="250"/>
                </a:cubicBezTo>
                <a:cubicBezTo>
                  <a:pt x="96" y="257"/>
                  <a:pt x="96" y="257"/>
                  <a:pt x="96" y="257"/>
                </a:cubicBezTo>
                <a:cubicBezTo>
                  <a:pt x="149" y="257"/>
                  <a:pt x="149" y="257"/>
                  <a:pt x="149" y="257"/>
                </a:cubicBezTo>
                <a:cubicBezTo>
                  <a:pt x="149" y="250"/>
                  <a:pt x="149" y="250"/>
                  <a:pt x="149" y="250"/>
                </a:cubicBezTo>
                <a:cubicBezTo>
                  <a:pt x="149" y="201"/>
                  <a:pt x="149" y="201"/>
                  <a:pt x="149" y="201"/>
                </a:cubicBezTo>
                <a:cubicBezTo>
                  <a:pt x="153" y="201"/>
                  <a:pt x="153" y="201"/>
                  <a:pt x="153" y="201"/>
                </a:cubicBezTo>
                <a:cubicBezTo>
                  <a:pt x="153" y="250"/>
                  <a:pt x="153" y="250"/>
                  <a:pt x="153" y="250"/>
                </a:cubicBezTo>
                <a:cubicBezTo>
                  <a:pt x="175" y="250"/>
                  <a:pt x="175" y="250"/>
                  <a:pt x="175" y="250"/>
                </a:cubicBezTo>
                <a:cubicBezTo>
                  <a:pt x="175" y="183"/>
                  <a:pt x="175" y="183"/>
                  <a:pt x="175" y="183"/>
                </a:cubicBezTo>
                <a:cubicBezTo>
                  <a:pt x="175" y="171"/>
                  <a:pt x="165" y="161"/>
                  <a:pt x="153" y="161"/>
                </a:cubicBezTo>
                <a:cubicBezTo>
                  <a:pt x="88" y="161"/>
                  <a:pt x="157" y="161"/>
                  <a:pt x="91" y="161"/>
                </a:cubicBezTo>
                <a:cubicBezTo>
                  <a:pt x="79" y="161"/>
                  <a:pt x="70" y="171"/>
                  <a:pt x="70" y="183"/>
                </a:cubicBezTo>
                <a:cubicBezTo>
                  <a:pt x="70" y="250"/>
                  <a:pt x="70" y="250"/>
                  <a:pt x="70" y="250"/>
                </a:cubicBezTo>
                <a:cubicBezTo>
                  <a:pt x="73" y="250"/>
                  <a:pt x="82" y="250"/>
                  <a:pt x="92" y="250"/>
                </a:cubicBezTo>
                <a:close/>
                <a:moveTo>
                  <a:pt x="19" y="248"/>
                </a:moveTo>
                <a:cubicBezTo>
                  <a:pt x="19" y="207"/>
                  <a:pt x="19" y="207"/>
                  <a:pt x="19" y="207"/>
                </a:cubicBezTo>
                <a:cubicBezTo>
                  <a:pt x="22" y="207"/>
                  <a:pt x="22" y="207"/>
                  <a:pt x="22" y="207"/>
                </a:cubicBezTo>
                <a:cubicBezTo>
                  <a:pt x="22" y="248"/>
                  <a:pt x="22" y="248"/>
                  <a:pt x="22" y="248"/>
                </a:cubicBezTo>
                <a:cubicBezTo>
                  <a:pt x="22" y="252"/>
                  <a:pt x="22" y="252"/>
                  <a:pt x="22" y="252"/>
                </a:cubicBezTo>
                <a:cubicBezTo>
                  <a:pt x="58" y="252"/>
                  <a:pt x="58" y="252"/>
                  <a:pt x="58" y="252"/>
                </a:cubicBezTo>
                <a:cubicBezTo>
                  <a:pt x="58" y="183"/>
                  <a:pt x="58" y="183"/>
                  <a:pt x="58" y="183"/>
                </a:cubicBezTo>
                <a:cubicBezTo>
                  <a:pt x="58" y="180"/>
                  <a:pt x="59" y="177"/>
                  <a:pt x="59" y="175"/>
                </a:cubicBezTo>
                <a:cubicBezTo>
                  <a:pt x="18" y="175"/>
                  <a:pt x="18" y="175"/>
                  <a:pt x="18" y="175"/>
                </a:cubicBezTo>
                <a:cubicBezTo>
                  <a:pt x="8" y="175"/>
                  <a:pt x="0" y="183"/>
                  <a:pt x="0" y="193"/>
                </a:cubicBezTo>
                <a:cubicBezTo>
                  <a:pt x="0" y="248"/>
                  <a:pt x="0" y="248"/>
                  <a:pt x="0" y="248"/>
                </a:cubicBezTo>
                <a:cubicBezTo>
                  <a:pt x="4" y="248"/>
                  <a:pt x="11" y="248"/>
                  <a:pt x="19" y="248"/>
                </a:cubicBezTo>
                <a:close/>
              </a:path>
            </a:pathLst>
          </a:custGeom>
          <a:solidFill>
            <a:srgbClr val="3AA7F9">
              <a:alpha val="100000"/>
            </a:srgbClr>
          </a:solidFill>
          <a:ln w="9525">
            <a:noFill/>
          </a:ln>
        </p:spPr>
        <p:txBody>
          <a:bodyPr/>
          <a:p>
            <a:endParaRPr lang="zh-CN" altLang="en-US"/>
          </a:p>
        </p:txBody>
      </p:sp>
      <p:sp>
        <p:nvSpPr>
          <p:cNvPr id="197" name="Freeform 42"/>
          <p:cNvSpPr>
            <a:spLocks noChangeAspect="1" noEditPoints="1"/>
          </p:cNvSpPr>
          <p:nvPr/>
        </p:nvSpPr>
        <p:spPr bwMode="auto">
          <a:xfrm>
            <a:off x="1911350" y="4389438"/>
            <a:ext cx="165100" cy="211138"/>
          </a:xfrm>
          <a:custGeom>
            <a:avLst/>
            <a:gdLst>
              <a:gd name="T0" fmla="*/ 49 w 224"/>
              <a:gd name="T1" fmla="*/ 93 h 287"/>
              <a:gd name="T2" fmla="*/ 54 w 224"/>
              <a:gd name="T3" fmla="*/ 281 h 287"/>
              <a:gd name="T4" fmla="*/ 21 w 224"/>
              <a:gd name="T5" fmla="*/ 279 h 287"/>
              <a:gd name="T6" fmla="*/ 0 w 224"/>
              <a:gd name="T7" fmla="*/ 254 h 287"/>
              <a:gd name="T8" fmla="*/ 12 w 224"/>
              <a:gd name="T9" fmla="*/ 70 h 287"/>
              <a:gd name="T10" fmla="*/ 171 w 224"/>
              <a:gd name="T11" fmla="*/ 217 h 287"/>
              <a:gd name="T12" fmla="*/ 190 w 224"/>
              <a:gd name="T13" fmla="*/ 166 h 287"/>
              <a:gd name="T14" fmla="*/ 185 w 224"/>
              <a:gd name="T15" fmla="*/ 183 h 287"/>
              <a:gd name="T16" fmla="*/ 181 w 224"/>
              <a:gd name="T17" fmla="*/ 188 h 287"/>
              <a:gd name="T18" fmla="*/ 161 w 224"/>
              <a:gd name="T19" fmla="*/ 188 h 287"/>
              <a:gd name="T20" fmla="*/ 156 w 224"/>
              <a:gd name="T21" fmla="*/ 183 h 287"/>
              <a:gd name="T22" fmla="*/ 192 w 224"/>
              <a:gd name="T23" fmla="*/ 137 h 287"/>
              <a:gd name="T24" fmla="*/ 193 w 224"/>
              <a:gd name="T25" fmla="*/ 138 h 287"/>
              <a:gd name="T26" fmla="*/ 196 w 224"/>
              <a:gd name="T27" fmla="*/ 139 h 287"/>
              <a:gd name="T28" fmla="*/ 197 w 224"/>
              <a:gd name="T29" fmla="*/ 139 h 287"/>
              <a:gd name="T30" fmla="*/ 198 w 224"/>
              <a:gd name="T31" fmla="*/ 140 h 287"/>
              <a:gd name="T32" fmla="*/ 199 w 224"/>
              <a:gd name="T33" fmla="*/ 141 h 287"/>
              <a:gd name="T34" fmla="*/ 200 w 224"/>
              <a:gd name="T35" fmla="*/ 142 h 287"/>
              <a:gd name="T36" fmla="*/ 202 w 224"/>
              <a:gd name="T37" fmla="*/ 143 h 287"/>
              <a:gd name="T38" fmla="*/ 203 w 224"/>
              <a:gd name="T39" fmla="*/ 144 h 287"/>
              <a:gd name="T40" fmla="*/ 204 w 224"/>
              <a:gd name="T41" fmla="*/ 145 h 287"/>
              <a:gd name="T42" fmla="*/ 205 w 224"/>
              <a:gd name="T43" fmla="*/ 146 h 287"/>
              <a:gd name="T44" fmla="*/ 219 w 224"/>
              <a:gd name="T45" fmla="*/ 185 h 287"/>
              <a:gd name="T46" fmla="*/ 219 w 224"/>
              <a:gd name="T47" fmla="*/ 250 h 287"/>
              <a:gd name="T48" fmla="*/ 124 w 224"/>
              <a:gd name="T49" fmla="*/ 178 h 287"/>
              <a:gd name="T50" fmla="*/ 124 w 224"/>
              <a:gd name="T51" fmla="*/ 178 h 287"/>
              <a:gd name="T52" fmla="*/ 118 w 224"/>
              <a:gd name="T53" fmla="*/ 283 h 287"/>
              <a:gd name="T54" fmla="*/ 118 w 224"/>
              <a:gd name="T55" fmla="*/ 283 h 287"/>
              <a:gd name="T56" fmla="*/ 191 w 224"/>
              <a:gd name="T57" fmla="*/ 234 h 287"/>
              <a:gd name="T58" fmla="*/ 172 w 224"/>
              <a:gd name="T59" fmla="*/ 37 h 287"/>
              <a:gd name="T60" fmla="*/ 52 w 224"/>
              <a:gd name="T61" fmla="*/ 83 h 287"/>
              <a:gd name="T62" fmla="*/ 40 w 224"/>
              <a:gd name="T63" fmla="*/ 82 h 287"/>
              <a:gd name="T64" fmla="*/ 155 w 224"/>
              <a:gd name="T65" fmla="*/ 26 h 287"/>
              <a:gd name="T66" fmla="*/ 40 w 224"/>
              <a:gd name="T67" fmla="*/ 82 h 287"/>
              <a:gd name="T68" fmla="*/ 148 w 224"/>
              <a:gd name="T69" fmla="*/ 19 h 287"/>
              <a:gd name="T70" fmla="*/ 25 w 224"/>
              <a:gd name="T71" fmla="*/ 72 h 287"/>
              <a:gd name="T72" fmla="*/ 62 w 224"/>
              <a:gd name="T73" fmla="*/ 100 h 287"/>
              <a:gd name="T74" fmla="*/ 194 w 224"/>
              <a:gd name="T75" fmla="*/ 40 h 287"/>
              <a:gd name="T76" fmla="*/ 203 w 224"/>
              <a:gd name="T77" fmla="*/ 130 h 287"/>
              <a:gd name="T78" fmla="*/ 202 w 224"/>
              <a:gd name="T79" fmla="*/ 129 h 287"/>
              <a:gd name="T80" fmla="*/ 199 w 224"/>
              <a:gd name="T81" fmla="*/ 127 h 287"/>
              <a:gd name="T82" fmla="*/ 198 w 224"/>
              <a:gd name="T83" fmla="*/ 127 h 287"/>
              <a:gd name="T84" fmla="*/ 172 w 224"/>
              <a:gd name="T85" fmla="*/ 121 h 287"/>
              <a:gd name="T86" fmla="*/ 112 w 224"/>
              <a:gd name="T87" fmla="*/ 178 h 287"/>
              <a:gd name="T88" fmla="*/ 72 w 224"/>
              <a:gd name="T89" fmla="*/ 286 h 287"/>
              <a:gd name="T90" fmla="*/ 21 w 224"/>
              <a:gd name="T91" fmla="*/ 65 h 287"/>
              <a:gd name="T92" fmla="*/ 145 w 224"/>
              <a:gd name="T93" fmla="*/ 1 h 287"/>
              <a:gd name="T94" fmla="*/ 21 w 224"/>
              <a:gd name="T95" fmla="*/ 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87">
                <a:moveTo>
                  <a:pt x="12" y="70"/>
                </a:moveTo>
                <a:cubicBezTo>
                  <a:pt x="16" y="77"/>
                  <a:pt x="21" y="82"/>
                  <a:pt x="27" y="86"/>
                </a:cubicBezTo>
                <a:cubicBezTo>
                  <a:pt x="33" y="90"/>
                  <a:pt x="41" y="92"/>
                  <a:pt x="49" y="93"/>
                </a:cubicBezTo>
                <a:cubicBezTo>
                  <a:pt x="52" y="94"/>
                  <a:pt x="54" y="97"/>
                  <a:pt x="54" y="100"/>
                </a:cubicBezTo>
                <a:cubicBezTo>
                  <a:pt x="54" y="100"/>
                  <a:pt x="54" y="100"/>
                  <a:pt x="54" y="100"/>
                </a:cubicBezTo>
                <a:cubicBezTo>
                  <a:pt x="54" y="281"/>
                  <a:pt x="54" y="281"/>
                  <a:pt x="54" y="281"/>
                </a:cubicBezTo>
                <a:cubicBezTo>
                  <a:pt x="54" y="285"/>
                  <a:pt x="52" y="287"/>
                  <a:pt x="48" y="287"/>
                </a:cubicBezTo>
                <a:cubicBezTo>
                  <a:pt x="47" y="287"/>
                  <a:pt x="47" y="287"/>
                  <a:pt x="47" y="287"/>
                </a:cubicBezTo>
                <a:cubicBezTo>
                  <a:pt x="38" y="286"/>
                  <a:pt x="29" y="283"/>
                  <a:pt x="21" y="279"/>
                </a:cubicBezTo>
                <a:cubicBezTo>
                  <a:pt x="13" y="274"/>
                  <a:pt x="6" y="267"/>
                  <a:pt x="1" y="257"/>
                </a:cubicBezTo>
                <a:cubicBezTo>
                  <a:pt x="0" y="256"/>
                  <a:pt x="0" y="255"/>
                  <a:pt x="0" y="254"/>
                </a:cubicBezTo>
                <a:cubicBezTo>
                  <a:pt x="0" y="254"/>
                  <a:pt x="0" y="254"/>
                  <a:pt x="0" y="254"/>
                </a:cubicBezTo>
                <a:cubicBezTo>
                  <a:pt x="0" y="73"/>
                  <a:pt x="0" y="73"/>
                  <a:pt x="0" y="73"/>
                </a:cubicBezTo>
                <a:cubicBezTo>
                  <a:pt x="0" y="70"/>
                  <a:pt x="3" y="67"/>
                  <a:pt x="6" y="67"/>
                </a:cubicBezTo>
                <a:cubicBezTo>
                  <a:pt x="9" y="67"/>
                  <a:pt x="11" y="68"/>
                  <a:pt x="12" y="70"/>
                </a:cubicBezTo>
                <a:close/>
                <a:moveTo>
                  <a:pt x="135" y="180"/>
                </a:moveTo>
                <a:cubicBezTo>
                  <a:pt x="135" y="180"/>
                  <a:pt x="135" y="180"/>
                  <a:pt x="135" y="180"/>
                </a:cubicBezTo>
                <a:cubicBezTo>
                  <a:pt x="135" y="201"/>
                  <a:pt x="151" y="217"/>
                  <a:pt x="171" y="217"/>
                </a:cubicBezTo>
                <a:cubicBezTo>
                  <a:pt x="192" y="217"/>
                  <a:pt x="208" y="201"/>
                  <a:pt x="208" y="180"/>
                </a:cubicBezTo>
                <a:cubicBezTo>
                  <a:pt x="208" y="180"/>
                  <a:pt x="208" y="180"/>
                  <a:pt x="208" y="180"/>
                </a:cubicBezTo>
                <a:cubicBezTo>
                  <a:pt x="200" y="177"/>
                  <a:pt x="194" y="172"/>
                  <a:pt x="190" y="166"/>
                </a:cubicBezTo>
                <a:cubicBezTo>
                  <a:pt x="178" y="175"/>
                  <a:pt x="162" y="180"/>
                  <a:pt x="143" y="180"/>
                </a:cubicBezTo>
                <a:cubicBezTo>
                  <a:pt x="140" y="180"/>
                  <a:pt x="137" y="180"/>
                  <a:pt x="135" y="180"/>
                </a:cubicBezTo>
                <a:close/>
                <a:moveTo>
                  <a:pt x="185" y="183"/>
                </a:moveTo>
                <a:cubicBezTo>
                  <a:pt x="188" y="183"/>
                  <a:pt x="190" y="185"/>
                  <a:pt x="190" y="188"/>
                </a:cubicBezTo>
                <a:cubicBezTo>
                  <a:pt x="190" y="191"/>
                  <a:pt x="188" y="193"/>
                  <a:pt x="185" y="193"/>
                </a:cubicBezTo>
                <a:cubicBezTo>
                  <a:pt x="183" y="193"/>
                  <a:pt x="181" y="191"/>
                  <a:pt x="181" y="188"/>
                </a:cubicBezTo>
                <a:cubicBezTo>
                  <a:pt x="181" y="185"/>
                  <a:pt x="183" y="183"/>
                  <a:pt x="185" y="183"/>
                </a:cubicBezTo>
                <a:close/>
                <a:moveTo>
                  <a:pt x="156" y="183"/>
                </a:moveTo>
                <a:cubicBezTo>
                  <a:pt x="159" y="183"/>
                  <a:pt x="161" y="185"/>
                  <a:pt x="161" y="188"/>
                </a:cubicBezTo>
                <a:cubicBezTo>
                  <a:pt x="161" y="191"/>
                  <a:pt x="159" y="193"/>
                  <a:pt x="156" y="193"/>
                </a:cubicBezTo>
                <a:cubicBezTo>
                  <a:pt x="153" y="193"/>
                  <a:pt x="151" y="191"/>
                  <a:pt x="151" y="188"/>
                </a:cubicBezTo>
                <a:cubicBezTo>
                  <a:pt x="151" y="185"/>
                  <a:pt x="153" y="183"/>
                  <a:pt x="156" y="183"/>
                </a:cubicBezTo>
                <a:close/>
                <a:moveTo>
                  <a:pt x="190" y="136"/>
                </a:moveTo>
                <a:cubicBezTo>
                  <a:pt x="190" y="136"/>
                  <a:pt x="190" y="136"/>
                  <a:pt x="190" y="136"/>
                </a:cubicBezTo>
                <a:cubicBezTo>
                  <a:pt x="191" y="136"/>
                  <a:pt x="192" y="137"/>
                  <a:pt x="192" y="137"/>
                </a:cubicBezTo>
                <a:cubicBezTo>
                  <a:pt x="193" y="137"/>
                  <a:pt x="193" y="137"/>
                  <a:pt x="193" y="137"/>
                </a:cubicBezTo>
                <a:cubicBezTo>
                  <a:pt x="193" y="137"/>
                  <a:pt x="193" y="137"/>
                  <a:pt x="193" y="137"/>
                </a:cubicBezTo>
                <a:cubicBezTo>
                  <a:pt x="193" y="138"/>
                  <a:pt x="193" y="138"/>
                  <a:pt x="193" y="138"/>
                </a:cubicBezTo>
                <a:cubicBezTo>
                  <a:pt x="194" y="138"/>
                  <a:pt x="195" y="138"/>
                  <a:pt x="195" y="138"/>
                </a:cubicBezTo>
                <a:cubicBezTo>
                  <a:pt x="195" y="138"/>
                  <a:pt x="195" y="138"/>
                  <a:pt x="195" y="138"/>
                </a:cubicBezTo>
                <a:cubicBezTo>
                  <a:pt x="195" y="139"/>
                  <a:pt x="196" y="139"/>
                  <a:pt x="196" y="139"/>
                </a:cubicBezTo>
                <a:cubicBezTo>
                  <a:pt x="196" y="139"/>
                  <a:pt x="196" y="139"/>
                  <a:pt x="196" y="139"/>
                </a:cubicBezTo>
                <a:cubicBezTo>
                  <a:pt x="196" y="139"/>
                  <a:pt x="196" y="139"/>
                  <a:pt x="197" y="139"/>
                </a:cubicBezTo>
                <a:cubicBezTo>
                  <a:pt x="197" y="139"/>
                  <a:pt x="197" y="139"/>
                  <a:pt x="197" y="139"/>
                </a:cubicBezTo>
                <a:cubicBezTo>
                  <a:pt x="197" y="140"/>
                  <a:pt x="197" y="140"/>
                  <a:pt x="197" y="140"/>
                </a:cubicBezTo>
                <a:cubicBezTo>
                  <a:pt x="198" y="140"/>
                  <a:pt x="198" y="140"/>
                  <a:pt x="198" y="140"/>
                </a:cubicBezTo>
                <a:cubicBezTo>
                  <a:pt x="198" y="140"/>
                  <a:pt x="198" y="140"/>
                  <a:pt x="198" y="140"/>
                </a:cubicBezTo>
                <a:cubicBezTo>
                  <a:pt x="198" y="141"/>
                  <a:pt x="198" y="141"/>
                  <a:pt x="198" y="141"/>
                </a:cubicBezTo>
                <a:cubicBezTo>
                  <a:pt x="199" y="141"/>
                  <a:pt x="199" y="141"/>
                  <a:pt x="199" y="141"/>
                </a:cubicBezTo>
                <a:cubicBezTo>
                  <a:pt x="199" y="141"/>
                  <a:pt x="199" y="141"/>
                  <a:pt x="199" y="141"/>
                </a:cubicBezTo>
                <a:cubicBezTo>
                  <a:pt x="199" y="141"/>
                  <a:pt x="200" y="141"/>
                  <a:pt x="200" y="141"/>
                </a:cubicBezTo>
                <a:cubicBezTo>
                  <a:pt x="200" y="142"/>
                  <a:pt x="200" y="142"/>
                  <a:pt x="200" y="142"/>
                </a:cubicBezTo>
                <a:cubicBezTo>
                  <a:pt x="200" y="142"/>
                  <a:pt x="200" y="142"/>
                  <a:pt x="200" y="142"/>
                </a:cubicBezTo>
                <a:cubicBezTo>
                  <a:pt x="201" y="142"/>
                  <a:pt x="201" y="142"/>
                  <a:pt x="201" y="142"/>
                </a:cubicBezTo>
                <a:cubicBezTo>
                  <a:pt x="201" y="142"/>
                  <a:pt x="201" y="142"/>
                  <a:pt x="201" y="143"/>
                </a:cubicBezTo>
                <a:cubicBezTo>
                  <a:pt x="202" y="143"/>
                  <a:pt x="202" y="143"/>
                  <a:pt x="202" y="143"/>
                </a:cubicBezTo>
                <a:cubicBezTo>
                  <a:pt x="202" y="143"/>
                  <a:pt x="202" y="143"/>
                  <a:pt x="202" y="143"/>
                </a:cubicBezTo>
                <a:cubicBezTo>
                  <a:pt x="202" y="143"/>
                  <a:pt x="202" y="143"/>
                  <a:pt x="202" y="143"/>
                </a:cubicBezTo>
                <a:cubicBezTo>
                  <a:pt x="203" y="144"/>
                  <a:pt x="203" y="144"/>
                  <a:pt x="203" y="144"/>
                </a:cubicBezTo>
                <a:cubicBezTo>
                  <a:pt x="203" y="144"/>
                  <a:pt x="203" y="144"/>
                  <a:pt x="203" y="144"/>
                </a:cubicBezTo>
                <a:cubicBezTo>
                  <a:pt x="203" y="144"/>
                  <a:pt x="203" y="144"/>
                  <a:pt x="203" y="144"/>
                </a:cubicBezTo>
                <a:cubicBezTo>
                  <a:pt x="204" y="145"/>
                  <a:pt x="204" y="145"/>
                  <a:pt x="204" y="145"/>
                </a:cubicBezTo>
                <a:cubicBezTo>
                  <a:pt x="204" y="145"/>
                  <a:pt x="204" y="145"/>
                  <a:pt x="204" y="145"/>
                </a:cubicBezTo>
                <a:cubicBezTo>
                  <a:pt x="204" y="145"/>
                  <a:pt x="204" y="145"/>
                  <a:pt x="204" y="145"/>
                </a:cubicBezTo>
                <a:cubicBezTo>
                  <a:pt x="205" y="146"/>
                  <a:pt x="205" y="146"/>
                  <a:pt x="205" y="146"/>
                </a:cubicBezTo>
                <a:cubicBezTo>
                  <a:pt x="205" y="146"/>
                  <a:pt x="205" y="146"/>
                  <a:pt x="205" y="146"/>
                </a:cubicBezTo>
                <a:cubicBezTo>
                  <a:pt x="214" y="154"/>
                  <a:pt x="219" y="166"/>
                  <a:pt x="219" y="180"/>
                </a:cubicBezTo>
                <a:cubicBezTo>
                  <a:pt x="219" y="181"/>
                  <a:pt x="219" y="183"/>
                  <a:pt x="219" y="185"/>
                </a:cubicBezTo>
                <a:cubicBezTo>
                  <a:pt x="219" y="185"/>
                  <a:pt x="219" y="185"/>
                  <a:pt x="219" y="185"/>
                </a:cubicBezTo>
                <a:cubicBezTo>
                  <a:pt x="219" y="185"/>
                  <a:pt x="219" y="185"/>
                  <a:pt x="219" y="185"/>
                </a:cubicBezTo>
                <a:cubicBezTo>
                  <a:pt x="219" y="250"/>
                  <a:pt x="219" y="250"/>
                  <a:pt x="219" y="250"/>
                </a:cubicBezTo>
                <a:cubicBezTo>
                  <a:pt x="200" y="215"/>
                  <a:pt x="147" y="214"/>
                  <a:pt x="124" y="24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5" y="153"/>
                  <a:pt x="146" y="132"/>
                  <a:pt x="172" y="132"/>
                </a:cubicBezTo>
                <a:cubicBezTo>
                  <a:pt x="178" y="132"/>
                  <a:pt x="184" y="134"/>
                  <a:pt x="190" y="136"/>
                </a:cubicBezTo>
                <a:close/>
                <a:moveTo>
                  <a:pt x="118" y="283"/>
                </a:moveTo>
                <a:cubicBezTo>
                  <a:pt x="168" y="283"/>
                  <a:pt x="168" y="283"/>
                  <a:pt x="168" y="283"/>
                </a:cubicBezTo>
                <a:cubicBezTo>
                  <a:pt x="150" y="234"/>
                  <a:pt x="150" y="234"/>
                  <a:pt x="150" y="234"/>
                </a:cubicBezTo>
                <a:cubicBezTo>
                  <a:pt x="132" y="243"/>
                  <a:pt x="120" y="262"/>
                  <a:pt x="118" y="283"/>
                </a:cubicBezTo>
                <a:close/>
                <a:moveTo>
                  <a:pt x="176" y="283"/>
                </a:moveTo>
                <a:cubicBezTo>
                  <a:pt x="224" y="283"/>
                  <a:pt x="224" y="283"/>
                  <a:pt x="224" y="283"/>
                </a:cubicBezTo>
                <a:cubicBezTo>
                  <a:pt x="221" y="262"/>
                  <a:pt x="210" y="243"/>
                  <a:pt x="191" y="234"/>
                </a:cubicBezTo>
                <a:cubicBezTo>
                  <a:pt x="176" y="283"/>
                  <a:pt x="176" y="283"/>
                  <a:pt x="176" y="283"/>
                </a:cubicBezTo>
                <a:close/>
                <a:moveTo>
                  <a:pt x="55" y="88"/>
                </a:moveTo>
                <a:cubicBezTo>
                  <a:pt x="172" y="37"/>
                  <a:pt x="172" y="37"/>
                  <a:pt x="172" y="37"/>
                </a:cubicBezTo>
                <a:cubicBezTo>
                  <a:pt x="174" y="37"/>
                  <a:pt x="175" y="35"/>
                  <a:pt x="174" y="34"/>
                </a:cubicBezTo>
                <a:cubicBezTo>
                  <a:pt x="173" y="32"/>
                  <a:pt x="172" y="32"/>
                  <a:pt x="170" y="32"/>
                </a:cubicBezTo>
                <a:cubicBezTo>
                  <a:pt x="52" y="83"/>
                  <a:pt x="52" y="83"/>
                  <a:pt x="52" y="83"/>
                </a:cubicBezTo>
                <a:cubicBezTo>
                  <a:pt x="51" y="83"/>
                  <a:pt x="50" y="85"/>
                  <a:pt x="51" y="87"/>
                </a:cubicBezTo>
                <a:cubicBezTo>
                  <a:pt x="51" y="88"/>
                  <a:pt x="53" y="89"/>
                  <a:pt x="55" y="88"/>
                </a:cubicBezTo>
                <a:close/>
                <a:moveTo>
                  <a:pt x="40" y="82"/>
                </a:moveTo>
                <a:cubicBezTo>
                  <a:pt x="157" y="31"/>
                  <a:pt x="157" y="31"/>
                  <a:pt x="157" y="31"/>
                </a:cubicBezTo>
                <a:cubicBezTo>
                  <a:pt x="159" y="30"/>
                  <a:pt x="160" y="29"/>
                  <a:pt x="159" y="27"/>
                </a:cubicBezTo>
                <a:cubicBezTo>
                  <a:pt x="158" y="26"/>
                  <a:pt x="157" y="25"/>
                  <a:pt x="155" y="26"/>
                </a:cubicBezTo>
                <a:cubicBezTo>
                  <a:pt x="37" y="76"/>
                  <a:pt x="37" y="76"/>
                  <a:pt x="37" y="76"/>
                </a:cubicBezTo>
                <a:cubicBezTo>
                  <a:pt x="36" y="77"/>
                  <a:pt x="35" y="79"/>
                  <a:pt x="36" y="80"/>
                </a:cubicBezTo>
                <a:cubicBezTo>
                  <a:pt x="36" y="82"/>
                  <a:pt x="38" y="82"/>
                  <a:pt x="40" y="82"/>
                </a:cubicBezTo>
                <a:close/>
                <a:moveTo>
                  <a:pt x="29" y="73"/>
                </a:moveTo>
                <a:cubicBezTo>
                  <a:pt x="147" y="23"/>
                  <a:pt x="147" y="23"/>
                  <a:pt x="147" y="23"/>
                </a:cubicBezTo>
                <a:cubicBezTo>
                  <a:pt x="148" y="22"/>
                  <a:pt x="149" y="21"/>
                  <a:pt x="148" y="19"/>
                </a:cubicBezTo>
                <a:cubicBezTo>
                  <a:pt x="148" y="18"/>
                  <a:pt x="146" y="17"/>
                  <a:pt x="145" y="18"/>
                </a:cubicBezTo>
                <a:cubicBezTo>
                  <a:pt x="27" y="68"/>
                  <a:pt x="27" y="68"/>
                  <a:pt x="27" y="68"/>
                </a:cubicBezTo>
                <a:cubicBezTo>
                  <a:pt x="25" y="69"/>
                  <a:pt x="25" y="71"/>
                  <a:pt x="25" y="72"/>
                </a:cubicBezTo>
                <a:cubicBezTo>
                  <a:pt x="26" y="73"/>
                  <a:pt x="27" y="74"/>
                  <a:pt x="29" y="73"/>
                </a:cubicBezTo>
                <a:close/>
                <a:moveTo>
                  <a:pt x="62" y="280"/>
                </a:moveTo>
                <a:cubicBezTo>
                  <a:pt x="62" y="100"/>
                  <a:pt x="62" y="100"/>
                  <a:pt x="62" y="100"/>
                </a:cubicBezTo>
                <a:cubicBezTo>
                  <a:pt x="62" y="100"/>
                  <a:pt x="62" y="100"/>
                  <a:pt x="62" y="100"/>
                </a:cubicBezTo>
                <a:cubicBezTo>
                  <a:pt x="62" y="98"/>
                  <a:pt x="64" y="95"/>
                  <a:pt x="66" y="94"/>
                </a:cubicBezTo>
                <a:cubicBezTo>
                  <a:pt x="194" y="40"/>
                  <a:pt x="194" y="40"/>
                  <a:pt x="194" y="40"/>
                </a:cubicBezTo>
                <a:cubicBezTo>
                  <a:pt x="194" y="39"/>
                  <a:pt x="195" y="39"/>
                  <a:pt x="197" y="39"/>
                </a:cubicBezTo>
                <a:cubicBezTo>
                  <a:pt x="200" y="39"/>
                  <a:pt x="203" y="42"/>
                  <a:pt x="203" y="45"/>
                </a:cubicBezTo>
                <a:cubicBezTo>
                  <a:pt x="203" y="130"/>
                  <a:pt x="203" y="130"/>
                  <a:pt x="203" y="130"/>
                </a:cubicBezTo>
                <a:cubicBezTo>
                  <a:pt x="203" y="129"/>
                  <a:pt x="203" y="129"/>
                  <a:pt x="203" y="129"/>
                </a:cubicBezTo>
                <a:cubicBezTo>
                  <a:pt x="203" y="129"/>
                  <a:pt x="202" y="129"/>
                  <a:pt x="202" y="129"/>
                </a:cubicBezTo>
                <a:cubicBezTo>
                  <a:pt x="202" y="129"/>
                  <a:pt x="202" y="129"/>
                  <a:pt x="202" y="129"/>
                </a:cubicBezTo>
                <a:cubicBezTo>
                  <a:pt x="201" y="129"/>
                  <a:pt x="201" y="128"/>
                  <a:pt x="201" y="128"/>
                </a:cubicBezTo>
                <a:cubicBezTo>
                  <a:pt x="201" y="128"/>
                  <a:pt x="201" y="128"/>
                  <a:pt x="201" y="128"/>
                </a:cubicBezTo>
                <a:cubicBezTo>
                  <a:pt x="200" y="128"/>
                  <a:pt x="200" y="128"/>
                  <a:pt x="199" y="127"/>
                </a:cubicBezTo>
                <a:cubicBezTo>
                  <a:pt x="199" y="127"/>
                  <a:pt x="199" y="127"/>
                  <a:pt x="199" y="127"/>
                </a:cubicBezTo>
                <a:cubicBezTo>
                  <a:pt x="198" y="127"/>
                  <a:pt x="198" y="127"/>
                  <a:pt x="198" y="127"/>
                </a:cubicBezTo>
                <a:cubicBezTo>
                  <a:pt x="198" y="127"/>
                  <a:pt x="198" y="127"/>
                  <a:pt x="198" y="127"/>
                </a:cubicBezTo>
                <a:cubicBezTo>
                  <a:pt x="197" y="126"/>
                  <a:pt x="196" y="126"/>
                  <a:pt x="194" y="125"/>
                </a:cubicBezTo>
                <a:cubicBezTo>
                  <a:pt x="194" y="125"/>
                  <a:pt x="194" y="125"/>
                  <a:pt x="194" y="125"/>
                </a:cubicBezTo>
                <a:cubicBezTo>
                  <a:pt x="187" y="122"/>
                  <a:pt x="179" y="121"/>
                  <a:pt x="172" y="121"/>
                </a:cubicBezTo>
                <a:cubicBezTo>
                  <a:pt x="140" y="121"/>
                  <a:pt x="114" y="146"/>
                  <a:pt x="112" y="177"/>
                </a:cubicBezTo>
                <a:cubicBezTo>
                  <a:pt x="112" y="178"/>
                  <a:pt x="112" y="178"/>
                  <a:pt x="112" y="178"/>
                </a:cubicBezTo>
                <a:cubicBezTo>
                  <a:pt x="112" y="178"/>
                  <a:pt x="112" y="178"/>
                  <a:pt x="112" y="178"/>
                </a:cubicBezTo>
                <a:cubicBezTo>
                  <a:pt x="112" y="258"/>
                  <a:pt x="112" y="258"/>
                  <a:pt x="112" y="258"/>
                </a:cubicBezTo>
                <a:cubicBezTo>
                  <a:pt x="111" y="262"/>
                  <a:pt x="109" y="266"/>
                  <a:pt x="108" y="270"/>
                </a:cubicBezTo>
                <a:cubicBezTo>
                  <a:pt x="72" y="286"/>
                  <a:pt x="72" y="286"/>
                  <a:pt x="72" y="286"/>
                </a:cubicBezTo>
                <a:cubicBezTo>
                  <a:pt x="71" y="286"/>
                  <a:pt x="70" y="286"/>
                  <a:pt x="69" y="286"/>
                </a:cubicBezTo>
                <a:cubicBezTo>
                  <a:pt x="65" y="286"/>
                  <a:pt x="62" y="284"/>
                  <a:pt x="62" y="280"/>
                </a:cubicBezTo>
                <a:close/>
                <a:moveTo>
                  <a:pt x="21" y="65"/>
                </a:moveTo>
                <a:cubicBezTo>
                  <a:pt x="18" y="66"/>
                  <a:pt x="15" y="64"/>
                  <a:pt x="14" y="62"/>
                </a:cubicBezTo>
                <a:cubicBezTo>
                  <a:pt x="13" y="60"/>
                  <a:pt x="15" y="57"/>
                  <a:pt x="17" y="56"/>
                </a:cubicBezTo>
                <a:cubicBezTo>
                  <a:pt x="145" y="1"/>
                  <a:pt x="145" y="1"/>
                  <a:pt x="145" y="1"/>
                </a:cubicBezTo>
                <a:cubicBezTo>
                  <a:pt x="147" y="0"/>
                  <a:pt x="150" y="1"/>
                  <a:pt x="151" y="3"/>
                </a:cubicBezTo>
                <a:cubicBezTo>
                  <a:pt x="152" y="6"/>
                  <a:pt x="151" y="9"/>
                  <a:pt x="149" y="10"/>
                </a:cubicBezTo>
                <a:lnTo>
                  <a:pt x="21" y="65"/>
                </a:lnTo>
                <a:close/>
              </a:path>
            </a:pathLst>
          </a:custGeom>
          <a:solidFill>
            <a:srgbClr val="3AA7F9"/>
          </a:solidFill>
          <a:ln>
            <a:noFill/>
          </a:ln>
        </p:spPr>
        <p:txBody>
          <a:bodyPr lIns="89855" tIns="44928" rIns="89855" bIns="44928"/>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98" name="Freeform 47"/>
          <p:cNvSpPr>
            <a:spLocks noChangeAspect="1" noEditPoints="1"/>
          </p:cNvSpPr>
          <p:nvPr/>
        </p:nvSpPr>
        <p:spPr bwMode="auto">
          <a:xfrm>
            <a:off x="2381250" y="2451100"/>
            <a:ext cx="193675" cy="155575"/>
          </a:xfrm>
          <a:custGeom>
            <a:avLst/>
            <a:gdLst>
              <a:gd name="T0" fmla="*/ 214 w 329"/>
              <a:gd name="T1" fmla="*/ 10 h 267"/>
              <a:gd name="T2" fmla="*/ 297 w 329"/>
              <a:gd name="T3" fmla="*/ 115 h 267"/>
              <a:gd name="T4" fmla="*/ 221 w 329"/>
              <a:gd name="T5" fmla="*/ 247 h 267"/>
              <a:gd name="T6" fmla="*/ 137 w 329"/>
              <a:gd name="T7" fmla="*/ 265 h 267"/>
              <a:gd name="T8" fmla="*/ 128 w 329"/>
              <a:gd name="T9" fmla="*/ 256 h 267"/>
              <a:gd name="T10" fmla="*/ 113 w 329"/>
              <a:gd name="T11" fmla="*/ 170 h 267"/>
              <a:gd name="T12" fmla="*/ 11 w 329"/>
              <a:gd name="T13" fmla="*/ 151 h 267"/>
              <a:gd name="T14" fmla="*/ 11 w 329"/>
              <a:gd name="T15" fmla="*/ 10 h 267"/>
              <a:gd name="T16" fmla="*/ 227 w 329"/>
              <a:gd name="T17" fmla="*/ 195 h 267"/>
              <a:gd name="T18" fmla="*/ 227 w 329"/>
              <a:gd name="T19" fmla="*/ 187 h 267"/>
              <a:gd name="T20" fmla="*/ 292 w 329"/>
              <a:gd name="T21" fmla="*/ 176 h 267"/>
              <a:gd name="T22" fmla="*/ 227 w 329"/>
              <a:gd name="T23" fmla="*/ 149 h 267"/>
              <a:gd name="T24" fmla="*/ 292 w 329"/>
              <a:gd name="T25" fmla="*/ 149 h 267"/>
              <a:gd name="T26" fmla="*/ 126 w 329"/>
              <a:gd name="T27" fmla="*/ 86 h 267"/>
              <a:gd name="T28" fmla="*/ 126 w 329"/>
              <a:gd name="T29" fmla="*/ 77 h 267"/>
              <a:gd name="T30" fmla="*/ 192 w 329"/>
              <a:gd name="T31" fmla="*/ 67 h 267"/>
              <a:gd name="T32" fmla="*/ 126 w 329"/>
              <a:gd name="T33" fmla="*/ 39 h 267"/>
              <a:gd name="T34" fmla="*/ 192 w 329"/>
              <a:gd name="T35" fmla="*/ 39 h 267"/>
              <a:gd name="T36" fmla="*/ 58 w 329"/>
              <a:gd name="T37" fmla="*/ 36 h 267"/>
              <a:gd name="T38" fmla="*/ 77 w 329"/>
              <a:gd name="T39" fmla="*/ 83 h 267"/>
              <a:gd name="T40" fmla="*/ 96 w 329"/>
              <a:gd name="T41" fmla="*/ 36 h 267"/>
              <a:gd name="T42" fmla="*/ 70 w 329"/>
              <a:gd name="T43" fmla="*/ 124 h 267"/>
              <a:gd name="T44" fmla="*/ 77 w 329"/>
              <a:gd name="T45" fmla="*/ 95 h 267"/>
              <a:gd name="T46" fmla="*/ 73 w 329"/>
              <a:gd name="T47" fmla="*/ 94 h 267"/>
              <a:gd name="T48" fmla="*/ 81 w 329"/>
              <a:gd name="T49" fmla="*/ 93 h 267"/>
              <a:gd name="T50" fmla="*/ 88 w 329"/>
              <a:gd name="T51" fmla="*/ 85 h 267"/>
              <a:gd name="T52" fmla="*/ 65 w 329"/>
              <a:gd name="T53" fmla="*/ 85 h 267"/>
              <a:gd name="T54" fmla="*/ 81 w 329"/>
              <a:gd name="T55" fmla="*/ 45 h 267"/>
              <a:gd name="T56" fmla="*/ 53 w 329"/>
              <a:gd name="T57" fmla="*/ 56 h 267"/>
              <a:gd name="T58" fmla="*/ 94 w 329"/>
              <a:gd name="T59" fmla="*/ 72 h 267"/>
              <a:gd name="T60" fmla="*/ 94 w 329"/>
              <a:gd name="T61" fmla="*/ 50 h 267"/>
              <a:gd name="T62" fmla="*/ 224 w 329"/>
              <a:gd name="T63" fmla="*/ 126 h 267"/>
              <a:gd name="T64" fmla="*/ 186 w 329"/>
              <a:gd name="T65" fmla="*/ 162 h 267"/>
              <a:gd name="T66" fmla="*/ 173 w 329"/>
              <a:gd name="T67" fmla="*/ 200 h 267"/>
              <a:gd name="T68" fmla="*/ 127 w 329"/>
              <a:gd name="T69" fmla="*/ 170 h 267"/>
              <a:gd name="T70" fmla="*/ 155 w 329"/>
              <a:gd name="T71" fmla="*/ 221 h 267"/>
              <a:gd name="T72" fmla="*/ 182 w 329"/>
              <a:gd name="T73" fmla="*/ 229 h 267"/>
              <a:gd name="T74" fmla="*/ 221 w 329"/>
              <a:gd name="T75" fmla="*/ 233 h 267"/>
              <a:gd name="T76" fmla="*/ 288 w 329"/>
              <a:gd name="T77" fmla="*/ 127 h 267"/>
              <a:gd name="T78" fmla="*/ 146 w 329"/>
              <a:gd name="T79" fmla="*/ 115 h 267"/>
              <a:gd name="T80" fmla="*/ 203 w 329"/>
              <a:gd name="T81" fmla="*/ 20 h 267"/>
              <a:gd name="T82" fmla="*/ 21 w 329"/>
              <a:gd name="T83" fmla="*/ 20 h 267"/>
              <a:gd name="T84" fmla="*/ 21 w 329"/>
              <a:gd name="T85" fmla="*/ 141 h 267"/>
              <a:gd name="T86" fmla="*/ 210 w 329"/>
              <a:gd name="T87" fmla="*/ 108 h 267"/>
              <a:gd name="T88" fmla="*/ 148 w 329"/>
              <a:gd name="T89" fmla="*/ 148 h 267"/>
              <a:gd name="T90" fmla="*/ 171 w 329"/>
              <a:gd name="T91" fmla="*/ 174 h 267"/>
              <a:gd name="T92" fmla="*/ 188 w 329"/>
              <a:gd name="T93" fmla="*/ 148 h 267"/>
              <a:gd name="T94" fmla="*/ 210 w 329"/>
              <a:gd name="T95" fmla="*/ 10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9" h="267">
                <a:moveTo>
                  <a:pt x="36" y="0"/>
                </a:moveTo>
                <a:cubicBezTo>
                  <a:pt x="188" y="0"/>
                  <a:pt x="188" y="0"/>
                  <a:pt x="188" y="0"/>
                </a:cubicBezTo>
                <a:cubicBezTo>
                  <a:pt x="198" y="0"/>
                  <a:pt x="207" y="4"/>
                  <a:pt x="214" y="10"/>
                </a:cubicBezTo>
                <a:cubicBezTo>
                  <a:pt x="220" y="17"/>
                  <a:pt x="224" y="26"/>
                  <a:pt x="224" y="36"/>
                </a:cubicBezTo>
                <a:cubicBezTo>
                  <a:pt x="224" y="93"/>
                  <a:pt x="224" y="93"/>
                  <a:pt x="224" y="93"/>
                </a:cubicBezTo>
                <a:cubicBezTo>
                  <a:pt x="252" y="94"/>
                  <a:pt x="278" y="102"/>
                  <a:pt x="297" y="115"/>
                </a:cubicBezTo>
                <a:cubicBezTo>
                  <a:pt x="317" y="129"/>
                  <a:pt x="329" y="148"/>
                  <a:pt x="329" y="170"/>
                </a:cubicBezTo>
                <a:cubicBezTo>
                  <a:pt x="329" y="192"/>
                  <a:pt x="317" y="211"/>
                  <a:pt x="297" y="225"/>
                </a:cubicBezTo>
                <a:cubicBezTo>
                  <a:pt x="277" y="239"/>
                  <a:pt x="251" y="247"/>
                  <a:pt x="221" y="247"/>
                </a:cubicBezTo>
                <a:cubicBezTo>
                  <a:pt x="215" y="247"/>
                  <a:pt x="208" y="247"/>
                  <a:pt x="202" y="246"/>
                </a:cubicBezTo>
                <a:cubicBezTo>
                  <a:pt x="196" y="245"/>
                  <a:pt x="191" y="244"/>
                  <a:pt x="186" y="243"/>
                </a:cubicBezTo>
                <a:cubicBezTo>
                  <a:pt x="137" y="265"/>
                  <a:pt x="137" y="265"/>
                  <a:pt x="137" y="265"/>
                </a:cubicBezTo>
                <a:cubicBezTo>
                  <a:pt x="134" y="267"/>
                  <a:pt x="130" y="265"/>
                  <a:pt x="128" y="261"/>
                </a:cubicBezTo>
                <a:cubicBezTo>
                  <a:pt x="127" y="260"/>
                  <a:pt x="127" y="258"/>
                  <a:pt x="128" y="256"/>
                </a:cubicBezTo>
                <a:cubicBezTo>
                  <a:pt x="128" y="256"/>
                  <a:pt x="128" y="256"/>
                  <a:pt x="128" y="256"/>
                </a:cubicBezTo>
                <a:cubicBezTo>
                  <a:pt x="140" y="221"/>
                  <a:pt x="140" y="221"/>
                  <a:pt x="140" y="221"/>
                </a:cubicBezTo>
                <a:cubicBezTo>
                  <a:pt x="132" y="215"/>
                  <a:pt x="126" y="207"/>
                  <a:pt x="121" y="200"/>
                </a:cubicBezTo>
                <a:cubicBezTo>
                  <a:pt x="116" y="191"/>
                  <a:pt x="113" y="181"/>
                  <a:pt x="113" y="170"/>
                </a:cubicBezTo>
                <a:cubicBezTo>
                  <a:pt x="113" y="167"/>
                  <a:pt x="113" y="165"/>
                  <a:pt x="113" y="162"/>
                </a:cubicBezTo>
                <a:cubicBezTo>
                  <a:pt x="36" y="162"/>
                  <a:pt x="36" y="162"/>
                  <a:pt x="36" y="162"/>
                </a:cubicBezTo>
                <a:cubicBezTo>
                  <a:pt x="26" y="162"/>
                  <a:pt x="17" y="158"/>
                  <a:pt x="11" y="151"/>
                </a:cubicBezTo>
                <a:cubicBezTo>
                  <a:pt x="4" y="145"/>
                  <a:pt x="0" y="136"/>
                  <a:pt x="0" y="126"/>
                </a:cubicBezTo>
                <a:cubicBezTo>
                  <a:pt x="0" y="36"/>
                  <a:pt x="0" y="36"/>
                  <a:pt x="0" y="36"/>
                </a:cubicBezTo>
                <a:cubicBezTo>
                  <a:pt x="0" y="26"/>
                  <a:pt x="4" y="17"/>
                  <a:pt x="11" y="10"/>
                </a:cubicBezTo>
                <a:cubicBezTo>
                  <a:pt x="17" y="4"/>
                  <a:pt x="26" y="0"/>
                  <a:pt x="36" y="0"/>
                </a:cubicBezTo>
                <a:close/>
                <a:moveTo>
                  <a:pt x="227" y="187"/>
                </a:moveTo>
                <a:cubicBezTo>
                  <a:pt x="227" y="195"/>
                  <a:pt x="227" y="195"/>
                  <a:pt x="227" y="195"/>
                </a:cubicBezTo>
                <a:cubicBezTo>
                  <a:pt x="292" y="195"/>
                  <a:pt x="292" y="195"/>
                  <a:pt x="292" y="195"/>
                </a:cubicBezTo>
                <a:cubicBezTo>
                  <a:pt x="292" y="187"/>
                  <a:pt x="292" y="187"/>
                  <a:pt x="292" y="187"/>
                </a:cubicBezTo>
                <a:cubicBezTo>
                  <a:pt x="227" y="187"/>
                  <a:pt x="227" y="187"/>
                  <a:pt x="227" y="187"/>
                </a:cubicBezTo>
                <a:close/>
                <a:moveTo>
                  <a:pt x="227" y="168"/>
                </a:moveTo>
                <a:cubicBezTo>
                  <a:pt x="227" y="176"/>
                  <a:pt x="227" y="176"/>
                  <a:pt x="227" y="176"/>
                </a:cubicBezTo>
                <a:cubicBezTo>
                  <a:pt x="292" y="176"/>
                  <a:pt x="292" y="176"/>
                  <a:pt x="292" y="176"/>
                </a:cubicBezTo>
                <a:cubicBezTo>
                  <a:pt x="292" y="168"/>
                  <a:pt x="292" y="168"/>
                  <a:pt x="292" y="168"/>
                </a:cubicBezTo>
                <a:cubicBezTo>
                  <a:pt x="227" y="168"/>
                  <a:pt x="227" y="168"/>
                  <a:pt x="227" y="168"/>
                </a:cubicBezTo>
                <a:close/>
                <a:moveTo>
                  <a:pt x="227" y="149"/>
                </a:moveTo>
                <a:cubicBezTo>
                  <a:pt x="227" y="157"/>
                  <a:pt x="227" y="157"/>
                  <a:pt x="227" y="157"/>
                </a:cubicBezTo>
                <a:cubicBezTo>
                  <a:pt x="292" y="157"/>
                  <a:pt x="292" y="157"/>
                  <a:pt x="292" y="157"/>
                </a:cubicBezTo>
                <a:cubicBezTo>
                  <a:pt x="292" y="149"/>
                  <a:pt x="292" y="149"/>
                  <a:pt x="292" y="149"/>
                </a:cubicBezTo>
                <a:cubicBezTo>
                  <a:pt x="227" y="149"/>
                  <a:pt x="227" y="149"/>
                  <a:pt x="227" y="149"/>
                </a:cubicBezTo>
                <a:close/>
                <a:moveTo>
                  <a:pt x="126" y="77"/>
                </a:moveTo>
                <a:cubicBezTo>
                  <a:pt x="126" y="86"/>
                  <a:pt x="126" y="86"/>
                  <a:pt x="126" y="86"/>
                </a:cubicBezTo>
                <a:cubicBezTo>
                  <a:pt x="192" y="86"/>
                  <a:pt x="192" y="86"/>
                  <a:pt x="192" y="86"/>
                </a:cubicBezTo>
                <a:cubicBezTo>
                  <a:pt x="192" y="77"/>
                  <a:pt x="192" y="77"/>
                  <a:pt x="192" y="77"/>
                </a:cubicBezTo>
                <a:cubicBezTo>
                  <a:pt x="126" y="77"/>
                  <a:pt x="126" y="77"/>
                  <a:pt x="126" y="77"/>
                </a:cubicBezTo>
                <a:close/>
                <a:moveTo>
                  <a:pt x="126" y="58"/>
                </a:moveTo>
                <a:cubicBezTo>
                  <a:pt x="126" y="67"/>
                  <a:pt x="126" y="67"/>
                  <a:pt x="126" y="67"/>
                </a:cubicBezTo>
                <a:cubicBezTo>
                  <a:pt x="192" y="67"/>
                  <a:pt x="192" y="67"/>
                  <a:pt x="192" y="67"/>
                </a:cubicBezTo>
                <a:cubicBezTo>
                  <a:pt x="192" y="58"/>
                  <a:pt x="192" y="58"/>
                  <a:pt x="192" y="58"/>
                </a:cubicBezTo>
                <a:cubicBezTo>
                  <a:pt x="126" y="58"/>
                  <a:pt x="126" y="58"/>
                  <a:pt x="126" y="58"/>
                </a:cubicBezTo>
                <a:close/>
                <a:moveTo>
                  <a:pt x="126" y="39"/>
                </a:moveTo>
                <a:cubicBezTo>
                  <a:pt x="126" y="48"/>
                  <a:pt x="126" y="48"/>
                  <a:pt x="126" y="48"/>
                </a:cubicBezTo>
                <a:cubicBezTo>
                  <a:pt x="192" y="48"/>
                  <a:pt x="192" y="48"/>
                  <a:pt x="192" y="48"/>
                </a:cubicBezTo>
                <a:cubicBezTo>
                  <a:pt x="192" y="39"/>
                  <a:pt x="192" y="39"/>
                  <a:pt x="192" y="39"/>
                </a:cubicBezTo>
                <a:cubicBezTo>
                  <a:pt x="126" y="39"/>
                  <a:pt x="126" y="39"/>
                  <a:pt x="126" y="39"/>
                </a:cubicBezTo>
                <a:close/>
                <a:moveTo>
                  <a:pt x="77" y="28"/>
                </a:moveTo>
                <a:cubicBezTo>
                  <a:pt x="70" y="28"/>
                  <a:pt x="63" y="31"/>
                  <a:pt x="58" y="36"/>
                </a:cubicBezTo>
                <a:cubicBezTo>
                  <a:pt x="53" y="41"/>
                  <a:pt x="50" y="48"/>
                  <a:pt x="50" y="56"/>
                </a:cubicBezTo>
                <a:cubicBezTo>
                  <a:pt x="50" y="63"/>
                  <a:pt x="53" y="70"/>
                  <a:pt x="58" y="75"/>
                </a:cubicBezTo>
                <a:cubicBezTo>
                  <a:pt x="63" y="80"/>
                  <a:pt x="70" y="83"/>
                  <a:pt x="77" y="83"/>
                </a:cubicBezTo>
                <a:cubicBezTo>
                  <a:pt x="85" y="83"/>
                  <a:pt x="92" y="80"/>
                  <a:pt x="96" y="75"/>
                </a:cubicBezTo>
                <a:cubicBezTo>
                  <a:pt x="101" y="70"/>
                  <a:pt x="104" y="63"/>
                  <a:pt x="104" y="56"/>
                </a:cubicBezTo>
                <a:cubicBezTo>
                  <a:pt x="104" y="48"/>
                  <a:pt x="101" y="41"/>
                  <a:pt x="96" y="36"/>
                </a:cubicBezTo>
                <a:cubicBezTo>
                  <a:pt x="92" y="31"/>
                  <a:pt x="85" y="28"/>
                  <a:pt x="77" y="28"/>
                </a:cubicBezTo>
                <a:close/>
                <a:moveTo>
                  <a:pt x="76" y="95"/>
                </a:moveTo>
                <a:cubicBezTo>
                  <a:pt x="70" y="124"/>
                  <a:pt x="70" y="124"/>
                  <a:pt x="70" y="124"/>
                </a:cubicBezTo>
                <a:cubicBezTo>
                  <a:pt x="77" y="129"/>
                  <a:pt x="77" y="129"/>
                  <a:pt x="77" y="129"/>
                </a:cubicBezTo>
                <a:cubicBezTo>
                  <a:pt x="83" y="124"/>
                  <a:pt x="83" y="124"/>
                  <a:pt x="83" y="124"/>
                </a:cubicBezTo>
                <a:cubicBezTo>
                  <a:pt x="77" y="95"/>
                  <a:pt x="77" y="95"/>
                  <a:pt x="77" y="95"/>
                </a:cubicBezTo>
                <a:cubicBezTo>
                  <a:pt x="80" y="94"/>
                  <a:pt x="80" y="94"/>
                  <a:pt x="80" y="94"/>
                </a:cubicBezTo>
                <a:cubicBezTo>
                  <a:pt x="77" y="91"/>
                  <a:pt x="77" y="91"/>
                  <a:pt x="77" y="91"/>
                </a:cubicBezTo>
                <a:cubicBezTo>
                  <a:pt x="73" y="94"/>
                  <a:pt x="73" y="94"/>
                  <a:pt x="73" y="94"/>
                </a:cubicBezTo>
                <a:cubicBezTo>
                  <a:pt x="76" y="95"/>
                  <a:pt x="76" y="95"/>
                  <a:pt x="76" y="95"/>
                </a:cubicBezTo>
                <a:close/>
                <a:moveTo>
                  <a:pt x="88" y="85"/>
                </a:moveTo>
                <a:cubicBezTo>
                  <a:pt x="81" y="93"/>
                  <a:pt x="81" y="93"/>
                  <a:pt x="81" y="93"/>
                </a:cubicBezTo>
                <a:cubicBezTo>
                  <a:pt x="88" y="124"/>
                  <a:pt x="88" y="124"/>
                  <a:pt x="88" y="124"/>
                </a:cubicBezTo>
                <a:cubicBezTo>
                  <a:pt x="116" y="124"/>
                  <a:pt x="116" y="124"/>
                  <a:pt x="116" y="124"/>
                </a:cubicBezTo>
                <a:cubicBezTo>
                  <a:pt x="115" y="106"/>
                  <a:pt x="104" y="90"/>
                  <a:pt x="88" y="85"/>
                </a:cubicBezTo>
                <a:close/>
                <a:moveTo>
                  <a:pt x="66" y="124"/>
                </a:moveTo>
                <a:cubicBezTo>
                  <a:pt x="72" y="93"/>
                  <a:pt x="72" y="93"/>
                  <a:pt x="72" y="93"/>
                </a:cubicBezTo>
                <a:cubicBezTo>
                  <a:pt x="65" y="85"/>
                  <a:pt x="65" y="85"/>
                  <a:pt x="65" y="85"/>
                </a:cubicBezTo>
                <a:cubicBezTo>
                  <a:pt x="50" y="90"/>
                  <a:pt x="38" y="106"/>
                  <a:pt x="38" y="124"/>
                </a:cubicBezTo>
                <a:cubicBezTo>
                  <a:pt x="66" y="124"/>
                  <a:pt x="66" y="124"/>
                  <a:pt x="66" y="124"/>
                </a:cubicBezTo>
                <a:close/>
                <a:moveTo>
                  <a:pt x="81" y="45"/>
                </a:moveTo>
                <a:cubicBezTo>
                  <a:pt x="80" y="46"/>
                  <a:pt x="80" y="46"/>
                  <a:pt x="79" y="46"/>
                </a:cubicBezTo>
                <a:cubicBezTo>
                  <a:pt x="70" y="51"/>
                  <a:pt x="59" y="51"/>
                  <a:pt x="54" y="51"/>
                </a:cubicBezTo>
                <a:cubicBezTo>
                  <a:pt x="54" y="53"/>
                  <a:pt x="53" y="54"/>
                  <a:pt x="53" y="56"/>
                </a:cubicBezTo>
                <a:cubicBezTo>
                  <a:pt x="53" y="62"/>
                  <a:pt x="56" y="68"/>
                  <a:pt x="60" y="72"/>
                </a:cubicBezTo>
                <a:cubicBezTo>
                  <a:pt x="65" y="77"/>
                  <a:pt x="71" y="79"/>
                  <a:pt x="77" y="79"/>
                </a:cubicBezTo>
                <a:cubicBezTo>
                  <a:pt x="84" y="79"/>
                  <a:pt x="90" y="77"/>
                  <a:pt x="94" y="72"/>
                </a:cubicBezTo>
                <a:cubicBezTo>
                  <a:pt x="98" y="68"/>
                  <a:pt x="101" y="62"/>
                  <a:pt x="101" y="56"/>
                </a:cubicBezTo>
                <a:cubicBezTo>
                  <a:pt x="101" y="54"/>
                  <a:pt x="101" y="52"/>
                  <a:pt x="100" y="51"/>
                </a:cubicBezTo>
                <a:cubicBezTo>
                  <a:pt x="98" y="51"/>
                  <a:pt x="96" y="51"/>
                  <a:pt x="94" y="50"/>
                </a:cubicBezTo>
                <a:cubicBezTo>
                  <a:pt x="89" y="49"/>
                  <a:pt x="85" y="48"/>
                  <a:pt x="81" y="45"/>
                </a:cubicBezTo>
                <a:close/>
                <a:moveTo>
                  <a:pt x="224" y="107"/>
                </a:moveTo>
                <a:cubicBezTo>
                  <a:pt x="224" y="126"/>
                  <a:pt x="224" y="126"/>
                  <a:pt x="224" y="126"/>
                </a:cubicBezTo>
                <a:cubicBezTo>
                  <a:pt x="224" y="136"/>
                  <a:pt x="220" y="145"/>
                  <a:pt x="214" y="151"/>
                </a:cubicBezTo>
                <a:cubicBezTo>
                  <a:pt x="207" y="158"/>
                  <a:pt x="198" y="162"/>
                  <a:pt x="188" y="162"/>
                </a:cubicBezTo>
                <a:cubicBezTo>
                  <a:pt x="186" y="162"/>
                  <a:pt x="186" y="162"/>
                  <a:pt x="186" y="162"/>
                </a:cubicBezTo>
                <a:cubicBezTo>
                  <a:pt x="186" y="196"/>
                  <a:pt x="186" y="196"/>
                  <a:pt x="186" y="196"/>
                </a:cubicBezTo>
                <a:cubicBezTo>
                  <a:pt x="186" y="200"/>
                  <a:pt x="183" y="203"/>
                  <a:pt x="179" y="203"/>
                </a:cubicBezTo>
                <a:cubicBezTo>
                  <a:pt x="176" y="203"/>
                  <a:pt x="174" y="202"/>
                  <a:pt x="173" y="200"/>
                </a:cubicBezTo>
                <a:cubicBezTo>
                  <a:pt x="144" y="162"/>
                  <a:pt x="144" y="162"/>
                  <a:pt x="144" y="162"/>
                </a:cubicBezTo>
                <a:cubicBezTo>
                  <a:pt x="128" y="162"/>
                  <a:pt x="128" y="162"/>
                  <a:pt x="128" y="162"/>
                </a:cubicBezTo>
                <a:cubicBezTo>
                  <a:pt x="128" y="165"/>
                  <a:pt x="127" y="167"/>
                  <a:pt x="127" y="170"/>
                </a:cubicBezTo>
                <a:cubicBezTo>
                  <a:pt x="127" y="178"/>
                  <a:pt x="130" y="185"/>
                  <a:pt x="134" y="192"/>
                </a:cubicBezTo>
                <a:cubicBezTo>
                  <a:pt x="138" y="200"/>
                  <a:pt x="144" y="206"/>
                  <a:pt x="152" y="212"/>
                </a:cubicBezTo>
                <a:cubicBezTo>
                  <a:pt x="155" y="214"/>
                  <a:pt x="156" y="217"/>
                  <a:pt x="155" y="221"/>
                </a:cubicBezTo>
                <a:cubicBezTo>
                  <a:pt x="147" y="245"/>
                  <a:pt x="147" y="245"/>
                  <a:pt x="147" y="245"/>
                </a:cubicBezTo>
                <a:cubicBezTo>
                  <a:pt x="182" y="229"/>
                  <a:pt x="182" y="229"/>
                  <a:pt x="182" y="229"/>
                </a:cubicBezTo>
                <a:cubicBezTo>
                  <a:pt x="182" y="229"/>
                  <a:pt x="182" y="229"/>
                  <a:pt x="182" y="229"/>
                </a:cubicBezTo>
                <a:cubicBezTo>
                  <a:pt x="183" y="228"/>
                  <a:pt x="185" y="228"/>
                  <a:pt x="187" y="228"/>
                </a:cubicBezTo>
                <a:cubicBezTo>
                  <a:pt x="192" y="230"/>
                  <a:pt x="198" y="231"/>
                  <a:pt x="204" y="232"/>
                </a:cubicBezTo>
                <a:cubicBezTo>
                  <a:pt x="209" y="232"/>
                  <a:pt x="215" y="233"/>
                  <a:pt x="221" y="233"/>
                </a:cubicBezTo>
                <a:cubicBezTo>
                  <a:pt x="248" y="233"/>
                  <a:pt x="271" y="225"/>
                  <a:pt x="288" y="214"/>
                </a:cubicBezTo>
                <a:cubicBezTo>
                  <a:pt x="305" y="202"/>
                  <a:pt x="315" y="187"/>
                  <a:pt x="315" y="170"/>
                </a:cubicBezTo>
                <a:cubicBezTo>
                  <a:pt x="315" y="153"/>
                  <a:pt x="305" y="138"/>
                  <a:pt x="288" y="127"/>
                </a:cubicBezTo>
                <a:cubicBezTo>
                  <a:pt x="272" y="115"/>
                  <a:pt x="249" y="108"/>
                  <a:pt x="224" y="107"/>
                </a:cubicBezTo>
                <a:close/>
                <a:moveTo>
                  <a:pt x="118" y="148"/>
                </a:moveTo>
                <a:cubicBezTo>
                  <a:pt x="123" y="135"/>
                  <a:pt x="133" y="124"/>
                  <a:pt x="146" y="115"/>
                </a:cubicBezTo>
                <a:cubicBezTo>
                  <a:pt x="162" y="103"/>
                  <a:pt x="185" y="95"/>
                  <a:pt x="210" y="93"/>
                </a:cubicBezTo>
                <a:cubicBezTo>
                  <a:pt x="210" y="36"/>
                  <a:pt x="210" y="36"/>
                  <a:pt x="210" y="36"/>
                </a:cubicBezTo>
                <a:cubicBezTo>
                  <a:pt x="210" y="30"/>
                  <a:pt x="207" y="24"/>
                  <a:pt x="203" y="20"/>
                </a:cubicBezTo>
                <a:cubicBezTo>
                  <a:pt x="200" y="17"/>
                  <a:pt x="194" y="14"/>
                  <a:pt x="188" y="14"/>
                </a:cubicBezTo>
                <a:cubicBezTo>
                  <a:pt x="36" y="14"/>
                  <a:pt x="36" y="14"/>
                  <a:pt x="36" y="14"/>
                </a:cubicBezTo>
                <a:cubicBezTo>
                  <a:pt x="30" y="14"/>
                  <a:pt x="25" y="17"/>
                  <a:pt x="21" y="20"/>
                </a:cubicBezTo>
                <a:cubicBezTo>
                  <a:pt x="17" y="24"/>
                  <a:pt x="15" y="30"/>
                  <a:pt x="15" y="36"/>
                </a:cubicBezTo>
                <a:cubicBezTo>
                  <a:pt x="15" y="126"/>
                  <a:pt x="15" y="126"/>
                  <a:pt x="15" y="126"/>
                </a:cubicBezTo>
                <a:cubicBezTo>
                  <a:pt x="15" y="132"/>
                  <a:pt x="17" y="137"/>
                  <a:pt x="21" y="141"/>
                </a:cubicBezTo>
                <a:cubicBezTo>
                  <a:pt x="25" y="145"/>
                  <a:pt x="30" y="148"/>
                  <a:pt x="36" y="148"/>
                </a:cubicBezTo>
                <a:cubicBezTo>
                  <a:pt x="118" y="148"/>
                  <a:pt x="118" y="148"/>
                  <a:pt x="118" y="148"/>
                </a:cubicBezTo>
                <a:close/>
                <a:moveTo>
                  <a:pt x="210" y="108"/>
                </a:moveTo>
                <a:cubicBezTo>
                  <a:pt x="188" y="110"/>
                  <a:pt x="168" y="116"/>
                  <a:pt x="154" y="127"/>
                </a:cubicBezTo>
                <a:cubicBezTo>
                  <a:pt x="145" y="133"/>
                  <a:pt x="138" y="140"/>
                  <a:pt x="134" y="148"/>
                </a:cubicBezTo>
                <a:cubicBezTo>
                  <a:pt x="148" y="148"/>
                  <a:pt x="148" y="148"/>
                  <a:pt x="148" y="148"/>
                </a:cubicBezTo>
                <a:cubicBezTo>
                  <a:pt x="148" y="148"/>
                  <a:pt x="148" y="148"/>
                  <a:pt x="148" y="148"/>
                </a:cubicBezTo>
                <a:cubicBezTo>
                  <a:pt x="150" y="148"/>
                  <a:pt x="152" y="149"/>
                  <a:pt x="154" y="150"/>
                </a:cubicBezTo>
                <a:cubicBezTo>
                  <a:pt x="171" y="174"/>
                  <a:pt x="171" y="174"/>
                  <a:pt x="171" y="174"/>
                </a:cubicBezTo>
                <a:cubicBezTo>
                  <a:pt x="171" y="155"/>
                  <a:pt x="171" y="155"/>
                  <a:pt x="171" y="155"/>
                </a:cubicBezTo>
                <a:cubicBezTo>
                  <a:pt x="171" y="151"/>
                  <a:pt x="175" y="148"/>
                  <a:pt x="179" y="148"/>
                </a:cubicBezTo>
                <a:cubicBezTo>
                  <a:pt x="188" y="148"/>
                  <a:pt x="188" y="148"/>
                  <a:pt x="188" y="148"/>
                </a:cubicBezTo>
                <a:cubicBezTo>
                  <a:pt x="194" y="148"/>
                  <a:pt x="200" y="145"/>
                  <a:pt x="203" y="141"/>
                </a:cubicBezTo>
                <a:cubicBezTo>
                  <a:pt x="207" y="137"/>
                  <a:pt x="210" y="132"/>
                  <a:pt x="210" y="126"/>
                </a:cubicBezTo>
                <a:lnTo>
                  <a:pt x="210" y="108"/>
                </a:lnTo>
                <a:close/>
              </a:path>
            </a:pathLst>
          </a:custGeom>
          <a:solidFill>
            <a:srgbClr val="3AA7F9"/>
          </a:solidFill>
          <a:ln>
            <a:noFill/>
          </a:ln>
        </p:spPr>
        <p:txBody>
          <a:bodyPr lIns="89855" tIns="44928" rIns="89855" bIns="44928"/>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6933" name="Freeform 53"/>
          <p:cNvSpPr>
            <a:spLocks noEditPoints="1"/>
          </p:cNvSpPr>
          <p:nvPr/>
        </p:nvSpPr>
        <p:spPr>
          <a:xfrm>
            <a:off x="6391275" y="2659063"/>
            <a:ext cx="165100" cy="15557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75" h="238">
                <a:moveTo>
                  <a:pt x="265" y="71"/>
                </a:moveTo>
                <a:cubicBezTo>
                  <a:pt x="260" y="65"/>
                  <a:pt x="252" y="62"/>
                  <a:pt x="243" y="62"/>
                </a:cubicBezTo>
                <a:cubicBezTo>
                  <a:pt x="217" y="62"/>
                  <a:pt x="217" y="62"/>
                  <a:pt x="217" y="62"/>
                </a:cubicBezTo>
                <a:cubicBezTo>
                  <a:pt x="215" y="51"/>
                  <a:pt x="205" y="43"/>
                  <a:pt x="194" y="43"/>
                </a:cubicBezTo>
                <a:cubicBezTo>
                  <a:pt x="172" y="43"/>
                  <a:pt x="172" y="43"/>
                  <a:pt x="172" y="43"/>
                </a:cubicBezTo>
                <a:cubicBezTo>
                  <a:pt x="155" y="30"/>
                  <a:pt x="148" y="15"/>
                  <a:pt x="145" y="0"/>
                </a:cubicBezTo>
                <a:cubicBezTo>
                  <a:pt x="138" y="0"/>
                  <a:pt x="132" y="0"/>
                  <a:pt x="126" y="0"/>
                </a:cubicBezTo>
                <a:cubicBezTo>
                  <a:pt x="123" y="20"/>
                  <a:pt x="114" y="33"/>
                  <a:pt x="100" y="43"/>
                </a:cubicBezTo>
                <a:cubicBezTo>
                  <a:pt x="76" y="44"/>
                  <a:pt x="76" y="44"/>
                  <a:pt x="76" y="44"/>
                </a:cubicBezTo>
                <a:cubicBezTo>
                  <a:pt x="65" y="44"/>
                  <a:pt x="56" y="51"/>
                  <a:pt x="53" y="62"/>
                </a:cubicBezTo>
                <a:cubicBezTo>
                  <a:pt x="31" y="62"/>
                  <a:pt x="31" y="62"/>
                  <a:pt x="31" y="62"/>
                </a:cubicBezTo>
                <a:cubicBezTo>
                  <a:pt x="23" y="62"/>
                  <a:pt x="15" y="65"/>
                  <a:pt x="9" y="71"/>
                </a:cubicBezTo>
                <a:cubicBezTo>
                  <a:pt x="3" y="77"/>
                  <a:pt x="0" y="84"/>
                  <a:pt x="0" y="93"/>
                </a:cubicBezTo>
                <a:cubicBezTo>
                  <a:pt x="0" y="207"/>
                  <a:pt x="0" y="207"/>
                  <a:pt x="0" y="207"/>
                </a:cubicBezTo>
                <a:cubicBezTo>
                  <a:pt x="0" y="215"/>
                  <a:pt x="3" y="223"/>
                  <a:pt x="9" y="229"/>
                </a:cubicBezTo>
                <a:cubicBezTo>
                  <a:pt x="15" y="235"/>
                  <a:pt x="23" y="238"/>
                  <a:pt x="31" y="238"/>
                </a:cubicBezTo>
                <a:cubicBezTo>
                  <a:pt x="243" y="238"/>
                  <a:pt x="243" y="238"/>
                  <a:pt x="243" y="238"/>
                </a:cubicBezTo>
                <a:cubicBezTo>
                  <a:pt x="252" y="238"/>
                  <a:pt x="260" y="235"/>
                  <a:pt x="265" y="229"/>
                </a:cubicBezTo>
                <a:cubicBezTo>
                  <a:pt x="271" y="223"/>
                  <a:pt x="275" y="215"/>
                  <a:pt x="275" y="207"/>
                </a:cubicBezTo>
                <a:cubicBezTo>
                  <a:pt x="275" y="93"/>
                  <a:pt x="275" y="93"/>
                  <a:pt x="275" y="93"/>
                </a:cubicBezTo>
                <a:cubicBezTo>
                  <a:pt x="275" y="84"/>
                  <a:pt x="271" y="77"/>
                  <a:pt x="265" y="71"/>
                </a:cubicBezTo>
                <a:close/>
                <a:moveTo>
                  <a:pt x="77" y="50"/>
                </a:moveTo>
                <a:cubicBezTo>
                  <a:pt x="194" y="49"/>
                  <a:pt x="194" y="49"/>
                  <a:pt x="194" y="49"/>
                </a:cubicBezTo>
                <a:cubicBezTo>
                  <a:pt x="201" y="49"/>
                  <a:pt x="207" y="53"/>
                  <a:pt x="210" y="58"/>
                </a:cubicBezTo>
                <a:cubicBezTo>
                  <a:pt x="207" y="57"/>
                  <a:pt x="204" y="56"/>
                  <a:pt x="201" y="56"/>
                </a:cubicBezTo>
                <a:cubicBezTo>
                  <a:pt x="83" y="57"/>
                  <a:pt x="83" y="57"/>
                  <a:pt x="83" y="57"/>
                </a:cubicBezTo>
                <a:cubicBezTo>
                  <a:pt x="74" y="57"/>
                  <a:pt x="66" y="65"/>
                  <a:pt x="66" y="74"/>
                </a:cubicBezTo>
                <a:cubicBezTo>
                  <a:pt x="66" y="77"/>
                  <a:pt x="66" y="80"/>
                  <a:pt x="68" y="83"/>
                </a:cubicBezTo>
                <a:cubicBezTo>
                  <a:pt x="63" y="80"/>
                  <a:pt x="59" y="74"/>
                  <a:pt x="59" y="68"/>
                </a:cubicBezTo>
                <a:cubicBezTo>
                  <a:pt x="59" y="58"/>
                  <a:pt x="67" y="50"/>
                  <a:pt x="77" y="50"/>
                </a:cubicBezTo>
                <a:close/>
                <a:moveTo>
                  <a:pt x="258" y="207"/>
                </a:moveTo>
                <a:cubicBezTo>
                  <a:pt x="258" y="211"/>
                  <a:pt x="256" y="214"/>
                  <a:pt x="254" y="217"/>
                </a:cubicBezTo>
                <a:cubicBezTo>
                  <a:pt x="251" y="220"/>
                  <a:pt x="247" y="222"/>
                  <a:pt x="243" y="222"/>
                </a:cubicBezTo>
                <a:cubicBezTo>
                  <a:pt x="31" y="222"/>
                  <a:pt x="31" y="222"/>
                  <a:pt x="31" y="222"/>
                </a:cubicBezTo>
                <a:cubicBezTo>
                  <a:pt x="27" y="222"/>
                  <a:pt x="24" y="220"/>
                  <a:pt x="21" y="217"/>
                </a:cubicBezTo>
                <a:cubicBezTo>
                  <a:pt x="18" y="214"/>
                  <a:pt x="17" y="211"/>
                  <a:pt x="17" y="207"/>
                </a:cubicBezTo>
                <a:cubicBezTo>
                  <a:pt x="17" y="93"/>
                  <a:pt x="17" y="93"/>
                  <a:pt x="17" y="93"/>
                </a:cubicBezTo>
                <a:cubicBezTo>
                  <a:pt x="17" y="89"/>
                  <a:pt x="18" y="85"/>
                  <a:pt x="21" y="83"/>
                </a:cubicBezTo>
                <a:cubicBezTo>
                  <a:pt x="24" y="80"/>
                  <a:pt x="27" y="78"/>
                  <a:pt x="31" y="78"/>
                </a:cubicBezTo>
                <a:cubicBezTo>
                  <a:pt x="54" y="78"/>
                  <a:pt x="54" y="78"/>
                  <a:pt x="54" y="78"/>
                </a:cubicBezTo>
                <a:cubicBezTo>
                  <a:pt x="58" y="87"/>
                  <a:pt x="67" y="92"/>
                  <a:pt x="76" y="92"/>
                </a:cubicBezTo>
                <a:cubicBezTo>
                  <a:pt x="194" y="92"/>
                  <a:pt x="194" y="92"/>
                  <a:pt x="194" y="92"/>
                </a:cubicBezTo>
                <a:cubicBezTo>
                  <a:pt x="203" y="92"/>
                  <a:pt x="211" y="86"/>
                  <a:pt x="215" y="78"/>
                </a:cubicBezTo>
                <a:cubicBezTo>
                  <a:pt x="243" y="78"/>
                  <a:pt x="243" y="78"/>
                  <a:pt x="243" y="78"/>
                </a:cubicBezTo>
                <a:cubicBezTo>
                  <a:pt x="247" y="78"/>
                  <a:pt x="251" y="80"/>
                  <a:pt x="254" y="83"/>
                </a:cubicBezTo>
                <a:cubicBezTo>
                  <a:pt x="256" y="85"/>
                  <a:pt x="258" y="89"/>
                  <a:pt x="258" y="93"/>
                </a:cubicBezTo>
                <a:lnTo>
                  <a:pt x="258" y="207"/>
                </a:lnTo>
                <a:close/>
              </a:path>
            </a:pathLst>
          </a:custGeom>
          <a:solidFill>
            <a:srgbClr val="3AA7F9">
              <a:alpha val="100000"/>
            </a:srgbClr>
          </a:solidFill>
          <a:ln w="9525">
            <a:noFill/>
          </a:ln>
        </p:spPr>
        <p:txBody>
          <a:bodyPr/>
          <a:p>
            <a:endParaRPr lang="zh-CN" altLang="en-US"/>
          </a:p>
        </p:txBody>
      </p:sp>
      <p:sp>
        <p:nvSpPr>
          <p:cNvPr id="200" name="Freeform 21"/>
          <p:cNvSpPr>
            <a:spLocks noChangeAspect="1" noEditPoints="1"/>
          </p:cNvSpPr>
          <p:nvPr/>
        </p:nvSpPr>
        <p:spPr bwMode="auto">
          <a:xfrm>
            <a:off x="6748463" y="2438400"/>
            <a:ext cx="166688" cy="155575"/>
          </a:xfrm>
          <a:custGeom>
            <a:avLst/>
            <a:gdLst>
              <a:gd name="T0" fmla="*/ 189 w 243"/>
              <a:gd name="T1" fmla="*/ 0 h 228"/>
              <a:gd name="T2" fmla="*/ 196 w 243"/>
              <a:gd name="T3" fmla="*/ 190 h 228"/>
              <a:gd name="T4" fmla="*/ 201 w 243"/>
              <a:gd name="T5" fmla="*/ 207 h 228"/>
              <a:gd name="T6" fmla="*/ 224 w 243"/>
              <a:gd name="T7" fmla="*/ 208 h 228"/>
              <a:gd name="T8" fmla="*/ 228 w 243"/>
              <a:gd name="T9" fmla="*/ 184 h 228"/>
              <a:gd name="T10" fmla="*/ 235 w 243"/>
              <a:gd name="T11" fmla="*/ 11 h 228"/>
              <a:gd name="T12" fmla="*/ 243 w 243"/>
              <a:gd name="T13" fmla="*/ 184 h 228"/>
              <a:gd name="T14" fmla="*/ 236 w 243"/>
              <a:gd name="T15" fmla="*/ 215 h 228"/>
              <a:gd name="T16" fmla="*/ 216 w 243"/>
              <a:gd name="T17" fmla="*/ 228 h 228"/>
              <a:gd name="T18" fmla="*/ 35 w 243"/>
              <a:gd name="T19" fmla="*/ 228 h 228"/>
              <a:gd name="T20" fmla="*/ 10 w 243"/>
              <a:gd name="T21" fmla="*/ 219 h 228"/>
              <a:gd name="T22" fmla="*/ 0 w 243"/>
              <a:gd name="T23" fmla="*/ 191 h 228"/>
              <a:gd name="T24" fmla="*/ 8 w 243"/>
              <a:gd name="T25" fmla="*/ 0 h 228"/>
              <a:gd name="T26" fmla="*/ 34 w 243"/>
              <a:gd name="T27" fmla="*/ 188 h 228"/>
              <a:gd name="T28" fmla="*/ 72 w 243"/>
              <a:gd name="T29" fmla="*/ 179 h 228"/>
              <a:gd name="T30" fmla="*/ 34 w 243"/>
              <a:gd name="T31" fmla="*/ 157 h 228"/>
              <a:gd name="T32" fmla="*/ 161 w 243"/>
              <a:gd name="T33" fmla="*/ 166 h 228"/>
              <a:gd name="T34" fmla="*/ 34 w 243"/>
              <a:gd name="T35" fmla="*/ 157 h 228"/>
              <a:gd name="T36" fmla="*/ 34 w 243"/>
              <a:gd name="T37" fmla="*/ 142 h 228"/>
              <a:gd name="T38" fmla="*/ 161 w 243"/>
              <a:gd name="T39" fmla="*/ 132 h 228"/>
              <a:gd name="T40" fmla="*/ 34 w 243"/>
              <a:gd name="T41" fmla="*/ 109 h 228"/>
              <a:gd name="T42" fmla="*/ 161 w 243"/>
              <a:gd name="T43" fmla="*/ 119 h 228"/>
              <a:gd name="T44" fmla="*/ 34 w 243"/>
              <a:gd name="T45" fmla="*/ 109 h 228"/>
              <a:gd name="T46" fmla="*/ 64 w 243"/>
              <a:gd name="T47" fmla="*/ 38 h 228"/>
              <a:gd name="T48" fmla="*/ 54 w 243"/>
              <a:gd name="T49" fmla="*/ 62 h 228"/>
              <a:gd name="T50" fmla="*/ 34 w 243"/>
              <a:gd name="T51" fmla="*/ 38 h 228"/>
              <a:gd name="T52" fmla="*/ 44 w 243"/>
              <a:gd name="T53" fmla="*/ 90 h 228"/>
              <a:gd name="T54" fmla="*/ 52 w 243"/>
              <a:gd name="T55" fmla="*/ 90 h 228"/>
              <a:gd name="T56" fmla="*/ 89 w 243"/>
              <a:gd name="T57" fmla="*/ 90 h 228"/>
              <a:gd name="T58" fmla="*/ 78 w 243"/>
              <a:gd name="T59" fmla="*/ 84 h 228"/>
              <a:gd name="T60" fmla="*/ 87 w 243"/>
              <a:gd name="T61" fmla="*/ 65 h 228"/>
              <a:gd name="T62" fmla="*/ 78 w 243"/>
              <a:gd name="T63" fmla="*/ 59 h 228"/>
              <a:gd name="T64" fmla="*/ 89 w 243"/>
              <a:gd name="T65" fmla="*/ 45 h 228"/>
              <a:gd name="T66" fmla="*/ 66 w 243"/>
              <a:gd name="T67" fmla="*/ 38 h 228"/>
              <a:gd name="T68" fmla="*/ 89 w 243"/>
              <a:gd name="T69" fmla="*/ 90 h 228"/>
              <a:gd name="T70" fmla="*/ 127 w 243"/>
              <a:gd name="T71" fmla="*/ 38 h 228"/>
              <a:gd name="T72" fmla="*/ 120 w 243"/>
              <a:gd name="T73" fmla="*/ 38 h 228"/>
              <a:gd name="T74" fmla="*/ 103 w 243"/>
              <a:gd name="T75" fmla="*/ 62 h 228"/>
              <a:gd name="T76" fmla="*/ 90 w 243"/>
              <a:gd name="T77" fmla="*/ 38 h 228"/>
              <a:gd name="T78" fmla="*/ 108 w 243"/>
              <a:gd name="T79" fmla="*/ 90 h 228"/>
              <a:gd name="T80" fmla="*/ 116 w 243"/>
              <a:gd name="T81" fmla="*/ 90 h 228"/>
              <a:gd name="T82" fmla="*/ 136 w 243"/>
              <a:gd name="T83" fmla="*/ 38 h 228"/>
              <a:gd name="T84" fmla="*/ 138 w 243"/>
              <a:gd name="T85" fmla="*/ 81 h 228"/>
              <a:gd name="T86" fmla="*/ 164 w 243"/>
              <a:gd name="T87" fmla="*/ 81 h 228"/>
              <a:gd name="T88" fmla="*/ 162 w 243"/>
              <a:gd name="T89" fmla="*/ 68 h 228"/>
              <a:gd name="T90" fmla="*/ 149 w 243"/>
              <a:gd name="T91" fmla="*/ 51 h 228"/>
              <a:gd name="T92" fmla="*/ 150 w 243"/>
              <a:gd name="T93" fmla="*/ 45 h 228"/>
              <a:gd name="T94" fmla="*/ 152 w 243"/>
              <a:gd name="T95" fmla="*/ 56 h 228"/>
              <a:gd name="T96" fmla="*/ 163 w 243"/>
              <a:gd name="T97" fmla="*/ 47 h 228"/>
              <a:gd name="T98" fmla="*/ 138 w 243"/>
              <a:gd name="T99" fmla="*/ 48 h 228"/>
              <a:gd name="T100" fmla="*/ 139 w 243"/>
              <a:gd name="T101" fmla="*/ 59 h 228"/>
              <a:gd name="T102" fmla="*/ 152 w 243"/>
              <a:gd name="T103" fmla="*/ 75 h 228"/>
              <a:gd name="T104" fmla="*/ 150 w 243"/>
              <a:gd name="T105" fmla="*/ 83 h 228"/>
              <a:gd name="T106" fmla="*/ 148 w 243"/>
              <a:gd name="T107" fmla="*/ 70 h 228"/>
              <a:gd name="T108" fmla="*/ 206 w 243"/>
              <a:gd name="T109" fmla="*/ 12 h 228"/>
              <a:gd name="T110" fmla="*/ 213 w 243"/>
              <a:gd name="T111" fmla="*/ 200 h 228"/>
              <a:gd name="T112" fmla="*/ 220 w 243"/>
              <a:gd name="T113" fmla="*/ 12 h 228"/>
              <a:gd name="T114" fmla="*/ 206 w 243"/>
              <a:gd name="T115" fmla="*/ 12 h 228"/>
              <a:gd name="T116" fmla="*/ 15 w 243"/>
              <a:gd name="T117" fmla="*/ 15 h 228"/>
              <a:gd name="T118" fmla="*/ 15 w 243"/>
              <a:gd name="T119" fmla="*/ 191 h 228"/>
              <a:gd name="T120" fmla="*/ 35 w 243"/>
              <a:gd name="T121" fmla="*/ 213 h 228"/>
              <a:gd name="T122" fmla="*/ 188 w 243"/>
              <a:gd name="T123" fmla="*/ 213 h 228"/>
              <a:gd name="T124" fmla="*/ 182 w 243"/>
              <a:gd name="T125"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228">
                <a:moveTo>
                  <a:pt x="8" y="0"/>
                </a:moveTo>
                <a:cubicBezTo>
                  <a:pt x="189" y="0"/>
                  <a:pt x="189" y="0"/>
                  <a:pt x="189" y="0"/>
                </a:cubicBezTo>
                <a:cubicBezTo>
                  <a:pt x="193" y="0"/>
                  <a:pt x="196" y="3"/>
                  <a:pt x="196" y="7"/>
                </a:cubicBezTo>
                <a:cubicBezTo>
                  <a:pt x="196" y="190"/>
                  <a:pt x="196" y="190"/>
                  <a:pt x="196" y="190"/>
                </a:cubicBezTo>
                <a:cubicBezTo>
                  <a:pt x="196" y="190"/>
                  <a:pt x="196" y="190"/>
                  <a:pt x="196" y="190"/>
                </a:cubicBezTo>
                <a:cubicBezTo>
                  <a:pt x="196" y="198"/>
                  <a:pt x="198" y="203"/>
                  <a:pt x="201" y="207"/>
                </a:cubicBezTo>
                <a:cubicBezTo>
                  <a:pt x="204" y="210"/>
                  <a:pt x="210" y="212"/>
                  <a:pt x="216" y="213"/>
                </a:cubicBezTo>
                <a:cubicBezTo>
                  <a:pt x="219" y="213"/>
                  <a:pt x="222" y="211"/>
                  <a:pt x="224" y="208"/>
                </a:cubicBezTo>
                <a:cubicBezTo>
                  <a:pt x="226" y="203"/>
                  <a:pt x="228" y="196"/>
                  <a:pt x="228" y="184"/>
                </a:cubicBezTo>
                <a:cubicBezTo>
                  <a:pt x="228" y="184"/>
                  <a:pt x="228" y="184"/>
                  <a:pt x="228" y="184"/>
                </a:cubicBezTo>
                <a:cubicBezTo>
                  <a:pt x="228" y="19"/>
                  <a:pt x="228" y="19"/>
                  <a:pt x="228" y="19"/>
                </a:cubicBezTo>
                <a:cubicBezTo>
                  <a:pt x="228" y="15"/>
                  <a:pt x="231" y="11"/>
                  <a:pt x="235" y="11"/>
                </a:cubicBezTo>
                <a:cubicBezTo>
                  <a:pt x="239" y="11"/>
                  <a:pt x="243" y="15"/>
                  <a:pt x="243" y="19"/>
                </a:cubicBezTo>
                <a:cubicBezTo>
                  <a:pt x="243" y="184"/>
                  <a:pt x="243" y="184"/>
                  <a:pt x="243" y="184"/>
                </a:cubicBezTo>
                <a:cubicBezTo>
                  <a:pt x="243" y="184"/>
                  <a:pt x="243" y="184"/>
                  <a:pt x="242" y="184"/>
                </a:cubicBezTo>
                <a:cubicBezTo>
                  <a:pt x="243" y="199"/>
                  <a:pt x="240" y="209"/>
                  <a:pt x="236" y="215"/>
                </a:cubicBezTo>
                <a:cubicBezTo>
                  <a:pt x="232" y="223"/>
                  <a:pt x="225" y="227"/>
                  <a:pt x="217" y="228"/>
                </a:cubicBezTo>
                <a:cubicBezTo>
                  <a:pt x="217" y="228"/>
                  <a:pt x="217" y="228"/>
                  <a:pt x="216" y="228"/>
                </a:cubicBezTo>
                <a:cubicBezTo>
                  <a:pt x="216" y="228"/>
                  <a:pt x="216" y="228"/>
                  <a:pt x="216" y="228"/>
                </a:cubicBezTo>
                <a:cubicBezTo>
                  <a:pt x="35" y="228"/>
                  <a:pt x="35" y="228"/>
                  <a:pt x="35" y="228"/>
                </a:cubicBezTo>
                <a:cubicBezTo>
                  <a:pt x="35" y="228"/>
                  <a:pt x="34" y="228"/>
                  <a:pt x="34" y="228"/>
                </a:cubicBezTo>
                <a:cubicBezTo>
                  <a:pt x="24" y="228"/>
                  <a:pt x="16" y="225"/>
                  <a:pt x="10" y="219"/>
                </a:cubicBezTo>
                <a:cubicBezTo>
                  <a:pt x="4" y="213"/>
                  <a:pt x="0" y="204"/>
                  <a:pt x="0" y="191"/>
                </a:cubicBezTo>
                <a:cubicBezTo>
                  <a:pt x="0" y="191"/>
                  <a:pt x="0" y="191"/>
                  <a:pt x="0" y="191"/>
                </a:cubicBezTo>
                <a:cubicBezTo>
                  <a:pt x="0" y="7"/>
                  <a:pt x="0" y="7"/>
                  <a:pt x="0" y="7"/>
                </a:cubicBezTo>
                <a:cubicBezTo>
                  <a:pt x="0" y="3"/>
                  <a:pt x="3" y="0"/>
                  <a:pt x="8" y="0"/>
                </a:cubicBezTo>
                <a:close/>
                <a:moveTo>
                  <a:pt x="34" y="179"/>
                </a:moveTo>
                <a:cubicBezTo>
                  <a:pt x="34" y="188"/>
                  <a:pt x="34" y="188"/>
                  <a:pt x="34" y="188"/>
                </a:cubicBezTo>
                <a:cubicBezTo>
                  <a:pt x="72" y="188"/>
                  <a:pt x="72" y="188"/>
                  <a:pt x="72" y="188"/>
                </a:cubicBezTo>
                <a:cubicBezTo>
                  <a:pt x="72" y="179"/>
                  <a:pt x="72" y="179"/>
                  <a:pt x="72" y="179"/>
                </a:cubicBezTo>
                <a:cubicBezTo>
                  <a:pt x="34" y="179"/>
                  <a:pt x="34" y="179"/>
                  <a:pt x="34" y="179"/>
                </a:cubicBezTo>
                <a:close/>
                <a:moveTo>
                  <a:pt x="34" y="157"/>
                </a:moveTo>
                <a:cubicBezTo>
                  <a:pt x="34" y="166"/>
                  <a:pt x="34" y="166"/>
                  <a:pt x="34" y="166"/>
                </a:cubicBezTo>
                <a:cubicBezTo>
                  <a:pt x="161" y="166"/>
                  <a:pt x="161" y="166"/>
                  <a:pt x="161" y="166"/>
                </a:cubicBezTo>
                <a:cubicBezTo>
                  <a:pt x="161" y="157"/>
                  <a:pt x="161" y="157"/>
                  <a:pt x="161" y="157"/>
                </a:cubicBezTo>
                <a:cubicBezTo>
                  <a:pt x="34" y="157"/>
                  <a:pt x="34" y="157"/>
                  <a:pt x="34" y="157"/>
                </a:cubicBezTo>
                <a:close/>
                <a:moveTo>
                  <a:pt x="34" y="132"/>
                </a:moveTo>
                <a:cubicBezTo>
                  <a:pt x="34" y="142"/>
                  <a:pt x="34" y="142"/>
                  <a:pt x="34" y="142"/>
                </a:cubicBezTo>
                <a:cubicBezTo>
                  <a:pt x="161" y="142"/>
                  <a:pt x="161" y="142"/>
                  <a:pt x="161" y="142"/>
                </a:cubicBezTo>
                <a:cubicBezTo>
                  <a:pt x="161" y="132"/>
                  <a:pt x="161" y="132"/>
                  <a:pt x="161" y="132"/>
                </a:cubicBezTo>
                <a:cubicBezTo>
                  <a:pt x="34" y="132"/>
                  <a:pt x="34" y="132"/>
                  <a:pt x="34" y="132"/>
                </a:cubicBezTo>
                <a:close/>
                <a:moveTo>
                  <a:pt x="34" y="109"/>
                </a:moveTo>
                <a:cubicBezTo>
                  <a:pt x="34" y="119"/>
                  <a:pt x="34" y="119"/>
                  <a:pt x="34" y="119"/>
                </a:cubicBezTo>
                <a:cubicBezTo>
                  <a:pt x="161" y="119"/>
                  <a:pt x="161" y="119"/>
                  <a:pt x="161" y="119"/>
                </a:cubicBezTo>
                <a:cubicBezTo>
                  <a:pt x="161" y="109"/>
                  <a:pt x="161" y="109"/>
                  <a:pt x="161" y="109"/>
                </a:cubicBezTo>
                <a:cubicBezTo>
                  <a:pt x="34" y="109"/>
                  <a:pt x="34" y="109"/>
                  <a:pt x="34" y="109"/>
                </a:cubicBezTo>
                <a:close/>
                <a:moveTo>
                  <a:pt x="64" y="90"/>
                </a:moveTo>
                <a:cubicBezTo>
                  <a:pt x="64" y="38"/>
                  <a:pt x="64" y="38"/>
                  <a:pt x="64" y="38"/>
                </a:cubicBezTo>
                <a:cubicBezTo>
                  <a:pt x="54" y="38"/>
                  <a:pt x="54" y="38"/>
                  <a:pt x="54" y="38"/>
                </a:cubicBezTo>
                <a:cubicBezTo>
                  <a:pt x="54" y="62"/>
                  <a:pt x="54" y="62"/>
                  <a:pt x="54" y="62"/>
                </a:cubicBezTo>
                <a:cubicBezTo>
                  <a:pt x="48" y="38"/>
                  <a:pt x="48" y="38"/>
                  <a:pt x="48" y="38"/>
                </a:cubicBezTo>
                <a:cubicBezTo>
                  <a:pt x="34" y="38"/>
                  <a:pt x="34" y="38"/>
                  <a:pt x="34" y="38"/>
                </a:cubicBezTo>
                <a:cubicBezTo>
                  <a:pt x="34" y="90"/>
                  <a:pt x="34" y="90"/>
                  <a:pt x="34" y="90"/>
                </a:cubicBezTo>
                <a:cubicBezTo>
                  <a:pt x="44" y="90"/>
                  <a:pt x="44" y="90"/>
                  <a:pt x="44" y="90"/>
                </a:cubicBezTo>
                <a:cubicBezTo>
                  <a:pt x="44" y="63"/>
                  <a:pt x="44" y="63"/>
                  <a:pt x="44" y="63"/>
                </a:cubicBezTo>
                <a:cubicBezTo>
                  <a:pt x="52" y="90"/>
                  <a:pt x="52" y="90"/>
                  <a:pt x="52" y="90"/>
                </a:cubicBezTo>
                <a:cubicBezTo>
                  <a:pt x="64" y="90"/>
                  <a:pt x="64" y="90"/>
                  <a:pt x="64" y="90"/>
                </a:cubicBezTo>
                <a:close/>
                <a:moveTo>
                  <a:pt x="89" y="90"/>
                </a:moveTo>
                <a:cubicBezTo>
                  <a:pt x="89" y="84"/>
                  <a:pt x="89" y="84"/>
                  <a:pt x="89" y="84"/>
                </a:cubicBezTo>
                <a:cubicBezTo>
                  <a:pt x="78" y="84"/>
                  <a:pt x="78" y="84"/>
                  <a:pt x="78" y="84"/>
                </a:cubicBezTo>
                <a:cubicBezTo>
                  <a:pt x="78" y="65"/>
                  <a:pt x="78" y="65"/>
                  <a:pt x="78" y="65"/>
                </a:cubicBezTo>
                <a:cubicBezTo>
                  <a:pt x="87" y="65"/>
                  <a:pt x="87" y="65"/>
                  <a:pt x="87" y="65"/>
                </a:cubicBezTo>
                <a:cubicBezTo>
                  <a:pt x="87" y="59"/>
                  <a:pt x="87" y="59"/>
                  <a:pt x="87" y="59"/>
                </a:cubicBezTo>
                <a:cubicBezTo>
                  <a:pt x="78" y="59"/>
                  <a:pt x="78" y="59"/>
                  <a:pt x="78" y="59"/>
                </a:cubicBezTo>
                <a:cubicBezTo>
                  <a:pt x="78" y="45"/>
                  <a:pt x="78" y="45"/>
                  <a:pt x="78" y="45"/>
                </a:cubicBezTo>
                <a:cubicBezTo>
                  <a:pt x="89" y="45"/>
                  <a:pt x="89" y="45"/>
                  <a:pt x="89" y="45"/>
                </a:cubicBezTo>
                <a:cubicBezTo>
                  <a:pt x="89" y="38"/>
                  <a:pt x="89" y="38"/>
                  <a:pt x="89" y="38"/>
                </a:cubicBezTo>
                <a:cubicBezTo>
                  <a:pt x="66" y="38"/>
                  <a:pt x="66" y="38"/>
                  <a:pt x="66" y="38"/>
                </a:cubicBezTo>
                <a:cubicBezTo>
                  <a:pt x="66" y="90"/>
                  <a:pt x="66" y="90"/>
                  <a:pt x="66" y="90"/>
                </a:cubicBezTo>
                <a:cubicBezTo>
                  <a:pt x="89" y="90"/>
                  <a:pt x="89" y="90"/>
                  <a:pt x="89" y="90"/>
                </a:cubicBezTo>
                <a:close/>
                <a:moveTo>
                  <a:pt x="136" y="38"/>
                </a:moveTo>
                <a:cubicBezTo>
                  <a:pt x="127" y="38"/>
                  <a:pt x="127" y="38"/>
                  <a:pt x="127" y="38"/>
                </a:cubicBezTo>
                <a:cubicBezTo>
                  <a:pt x="123" y="62"/>
                  <a:pt x="123" y="62"/>
                  <a:pt x="123" y="62"/>
                </a:cubicBezTo>
                <a:cubicBezTo>
                  <a:pt x="120" y="38"/>
                  <a:pt x="120" y="38"/>
                  <a:pt x="120" y="38"/>
                </a:cubicBezTo>
                <a:cubicBezTo>
                  <a:pt x="107" y="38"/>
                  <a:pt x="107" y="38"/>
                  <a:pt x="107" y="38"/>
                </a:cubicBezTo>
                <a:cubicBezTo>
                  <a:pt x="103" y="62"/>
                  <a:pt x="103" y="62"/>
                  <a:pt x="103" y="62"/>
                </a:cubicBezTo>
                <a:cubicBezTo>
                  <a:pt x="100" y="38"/>
                  <a:pt x="100" y="38"/>
                  <a:pt x="100" y="38"/>
                </a:cubicBezTo>
                <a:cubicBezTo>
                  <a:pt x="90" y="38"/>
                  <a:pt x="90" y="38"/>
                  <a:pt x="90" y="38"/>
                </a:cubicBezTo>
                <a:cubicBezTo>
                  <a:pt x="96" y="90"/>
                  <a:pt x="96" y="90"/>
                  <a:pt x="96" y="90"/>
                </a:cubicBezTo>
                <a:cubicBezTo>
                  <a:pt x="108" y="90"/>
                  <a:pt x="108" y="90"/>
                  <a:pt x="108" y="90"/>
                </a:cubicBezTo>
                <a:cubicBezTo>
                  <a:pt x="112" y="62"/>
                  <a:pt x="112" y="62"/>
                  <a:pt x="112" y="62"/>
                </a:cubicBezTo>
                <a:cubicBezTo>
                  <a:pt x="116" y="90"/>
                  <a:pt x="116" y="90"/>
                  <a:pt x="116" y="90"/>
                </a:cubicBezTo>
                <a:cubicBezTo>
                  <a:pt x="129" y="90"/>
                  <a:pt x="129" y="90"/>
                  <a:pt x="129" y="90"/>
                </a:cubicBezTo>
                <a:cubicBezTo>
                  <a:pt x="136" y="38"/>
                  <a:pt x="136" y="38"/>
                  <a:pt x="136" y="38"/>
                </a:cubicBezTo>
                <a:close/>
                <a:moveTo>
                  <a:pt x="138" y="70"/>
                </a:moveTo>
                <a:cubicBezTo>
                  <a:pt x="138" y="81"/>
                  <a:pt x="138" y="81"/>
                  <a:pt x="138" y="81"/>
                </a:cubicBezTo>
                <a:cubicBezTo>
                  <a:pt x="138" y="88"/>
                  <a:pt x="142" y="91"/>
                  <a:pt x="150" y="91"/>
                </a:cubicBezTo>
                <a:cubicBezTo>
                  <a:pt x="159" y="91"/>
                  <a:pt x="164" y="87"/>
                  <a:pt x="164" y="81"/>
                </a:cubicBezTo>
                <a:cubicBezTo>
                  <a:pt x="164" y="74"/>
                  <a:pt x="164" y="74"/>
                  <a:pt x="164" y="74"/>
                </a:cubicBezTo>
                <a:cubicBezTo>
                  <a:pt x="164" y="72"/>
                  <a:pt x="163" y="69"/>
                  <a:pt x="162" y="68"/>
                </a:cubicBezTo>
                <a:cubicBezTo>
                  <a:pt x="160" y="66"/>
                  <a:pt x="157" y="63"/>
                  <a:pt x="153" y="58"/>
                </a:cubicBezTo>
                <a:cubicBezTo>
                  <a:pt x="150" y="55"/>
                  <a:pt x="149" y="53"/>
                  <a:pt x="149" y="51"/>
                </a:cubicBezTo>
                <a:cubicBezTo>
                  <a:pt x="148" y="48"/>
                  <a:pt x="148" y="48"/>
                  <a:pt x="148" y="48"/>
                </a:cubicBezTo>
                <a:cubicBezTo>
                  <a:pt x="148" y="46"/>
                  <a:pt x="149" y="45"/>
                  <a:pt x="150" y="45"/>
                </a:cubicBezTo>
                <a:cubicBezTo>
                  <a:pt x="152" y="45"/>
                  <a:pt x="152" y="45"/>
                  <a:pt x="152" y="46"/>
                </a:cubicBezTo>
                <a:cubicBezTo>
                  <a:pt x="152" y="56"/>
                  <a:pt x="152" y="56"/>
                  <a:pt x="152" y="56"/>
                </a:cubicBezTo>
                <a:cubicBezTo>
                  <a:pt x="163" y="56"/>
                  <a:pt x="163" y="56"/>
                  <a:pt x="163" y="56"/>
                </a:cubicBezTo>
                <a:cubicBezTo>
                  <a:pt x="163" y="47"/>
                  <a:pt x="163" y="47"/>
                  <a:pt x="163" y="47"/>
                </a:cubicBezTo>
                <a:cubicBezTo>
                  <a:pt x="163" y="41"/>
                  <a:pt x="159" y="38"/>
                  <a:pt x="151" y="38"/>
                </a:cubicBezTo>
                <a:cubicBezTo>
                  <a:pt x="142" y="38"/>
                  <a:pt x="138" y="41"/>
                  <a:pt x="138" y="48"/>
                </a:cubicBezTo>
                <a:cubicBezTo>
                  <a:pt x="138" y="54"/>
                  <a:pt x="138" y="54"/>
                  <a:pt x="138" y="54"/>
                </a:cubicBezTo>
                <a:cubicBezTo>
                  <a:pt x="138" y="56"/>
                  <a:pt x="138" y="57"/>
                  <a:pt x="139" y="59"/>
                </a:cubicBezTo>
                <a:cubicBezTo>
                  <a:pt x="140" y="61"/>
                  <a:pt x="144" y="64"/>
                  <a:pt x="148" y="69"/>
                </a:cubicBezTo>
                <a:cubicBezTo>
                  <a:pt x="151" y="71"/>
                  <a:pt x="152" y="73"/>
                  <a:pt x="152" y="75"/>
                </a:cubicBezTo>
                <a:cubicBezTo>
                  <a:pt x="152" y="82"/>
                  <a:pt x="152" y="82"/>
                  <a:pt x="152" y="82"/>
                </a:cubicBezTo>
                <a:cubicBezTo>
                  <a:pt x="152" y="83"/>
                  <a:pt x="152" y="83"/>
                  <a:pt x="150" y="83"/>
                </a:cubicBezTo>
                <a:cubicBezTo>
                  <a:pt x="149" y="83"/>
                  <a:pt x="148" y="83"/>
                  <a:pt x="148" y="82"/>
                </a:cubicBezTo>
                <a:cubicBezTo>
                  <a:pt x="148" y="70"/>
                  <a:pt x="148" y="70"/>
                  <a:pt x="148" y="70"/>
                </a:cubicBezTo>
                <a:cubicBezTo>
                  <a:pt x="138" y="70"/>
                  <a:pt x="138" y="70"/>
                  <a:pt x="138" y="70"/>
                </a:cubicBezTo>
                <a:close/>
                <a:moveTo>
                  <a:pt x="206" y="12"/>
                </a:moveTo>
                <a:cubicBezTo>
                  <a:pt x="206" y="192"/>
                  <a:pt x="206" y="192"/>
                  <a:pt x="206" y="192"/>
                </a:cubicBezTo>
                <a:cubicBezTo>
                  <a:pt x="206" y="196"/>
                  <a:pt x="209" y="200"/>
                  <a:pt x="213" y="200"/>
                </a:cubicBezTo>
                <a:cubicBezTo>
                  <a:pt x="217" y="200"/>
                  <a:pt x="220" y="196"/>
                  <a:pt x="220" y="192"/>
                </a:cubicBezTo>
                <a:cubicBezTo>
                  <a:pt x="220" y="12"/>
                  <a:pt x="220" y="12"/>
                  <a:pt x="220" y="12"/>
                </a:cubicBezTo>
                <a:cubicBezTo>
                  <a:pt x="220" y="8"/>
                  <a:pt x="217" y="4"/>
                  <a:pt x="213" y="4"/>
                </a:cubicBezTo>
                <a:cubicBezTo>
                  <a:pt x="209" y="4"/>
                  <a:pt x="206" y="8"/>
                  <a:pt x="206" y="12"/>
                </a:cubicBezTo>
                <a:close/>
                <a:moveTo>
                  <a:pt x="182" y="15"/>
                </a:moveTo>
                <a:cubicBezTo>
                  <a:pt x="15" y="15"/>
                  <a:pt x="15" y="15"/>
                  <a:pt x="15" y="15"/>
                </a:cubicBezTo>
                <a:cubicBezTo>
                  <a:pt x="15" y="191"/>
                  <a:pt x="15" y="191"/>
                  <a:pt x="15" y="191"/>
                </a:cubicBezTo>
                <a:cubicBezTo>
                  <a:pt x="15" y="191"/>
                  <a:pt x="15" y="191"/>
                  <a:pt x="15" y="191"/>
                </a:cubicBezTo>
                <a:cubicBezTo>
                  <a:pt x="15" y="200"/>
                  <a:pt x="17" y="205"/>
                  <a:pt x="20" y="208"/>
                </a:cubicBezTo>
                <a:cubicBezTo>
                  <a:pt x="23" y="211"/>
                  <a:pt x="29" y="213"/>
                  <a:pt x="35" y="213"/>
                </a:cubicBezTo>
                <a:cubicBezTo>
                  <a:pt x="35" y="213"/>
                  <a:pt x="35" y="213"/>
                  <a:pt x="35" y="213"/>
                </a:cubicBezTo>
                <a:cubicBezTo>
                  <a:pt x="188" y="213"/>
                  <a:pt x="188" y="213"/>
                  <a:pt x="188" y="213"/>
                </a:cubicBezTo>
                <a:cubicBezTo>
                  <a:pt x="184" y="207"/>
                  <a:pt x="181" y="200"/>
                  <a:pt x="182" y="190"/>
                </a:cubicBezTo>
                <a:cubicBezTo>
                  <a:pt x="182" y="190"/>
                  <a:pt x="182" y="190"/>
                  <a:pt x="182" y="190"/>
                </a:cubicBezTo>
                <a:lnTo>
                  <a:pt x="182" y="15"/>
                </a:lnTo>
                <a:close/>
              </a:path>
            </a:pathLst>
          </a:custGeom>
          <a:solidFill>
            <a:srgbClr val="3AA7F9"/>
          </a:solidFill>
          <a:ln>
            <a:noFill/>
          </a:ln>
        </p:spPr>
        <p:txBody>
          <a:bodyPr lIns="89855" tIns="44928" rIns="89855" bIns="44928"/>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6935" name="Freeform 24"/>
          <p:cNvSpPr>
            <a:spLocks noEditPoints="1"/>
          </p:cNvSpPr>
          <p:nvPr/>
        </p:nvSpPr>
        <p:spPr>
          <a:xfrm>
            <a:off x="4660900" y="1025525"/>
            <a:ext cx="169863" cy="19050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77" h="72">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rgbClr val="3AA7F9">
              <a:alpha val="100000"/>
            </a:srgbClr>
          </a:solidFill>
          <a:ln w="9525">
            <a:noFill/>
          </a:ln>
        </p:spPr>
        <p:txBody>
          <a:bodyPr/>
          <a:p>
            <a:endParaRPr lang="zh-CN" altLang="en-US"/>
          </a:p>
        </p:txBody>
      </p:sp>
      <p:sp>
        <p:nvSpPr>
          <p:cNvPr id="36936" name="Freeform 181"/>
          <p:cNvSpPr/>
          <p:nvPr/>
        </p:nvSpPr>
        <p:spPr>
          <a:xfrm>
            <a:off x="5848350" y="1049338"/>
            <a:ext cx="100013" cy="1920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3AA7F9">
              <a:alpha val="100000"/>
            </a:srgbClr>
          </a:solidFill>
          <a:ln w="9525">
            <a:noFill/>
          </a:ln>
        </p:spPr>
        <p:txBody>
          <a:bodyPr/>
          <a:p>
            <a:endParaRPr lang="zh-CN" altLang="en-US"/>
          </a:p>
        </p:txBody>
      </p:sp>
      <p:sp>
        <p:nvSpPr>
          <p:cNvPr id="36937" name="Freeform 161"/>
          <p:cNvSpPr>
            <a:spLocks noEditPoints="1"/>
          </p:cNvSpPr>
          <p:nvPr/>
        </p:nvSpPr>
        <p:spPr>
          <a:xfrm>
            <a:off x="7499350" y="2381250"/>
            <a:ext cx="165100" cy="21113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55" h="59">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rgbClr val="3AA7F9">
              <a:alpha val="100000"/>
            </a:srgbClr>
          </a:solidFill>
          <a:ln w="9525">
            <a:noFill/>
          </a:ln>
        </p:spPr>
        <p:txBody>
          <a:bodyPr/>
          <a:p>
            <a:endParaRPr lang="zh-CN" altLang="en-US"/>
          </a:p>
        </p:txBody>
      </p:sp>
      <p:pic>
        <p:nvPicPr>
          <p:cNvPr id="36938" name="图形 203" descr="靶心"/>
          <p:cNvPicPr>
            <a:picLocks noChangeAspect="1"/>
          </p:cNvPicPr>
          <p:nvPr/>
        </p:nvPicPr>
        <p:blipFill>
          <a:blip r:embed="rId1"/>
          <a:stretch>
            <a:fillRect/>
          </a:stretch>
        </p:blipFill>
        <p:spPr>
          <a:xfrm>
            <a:off x="6710363" y="2632075"/>
            <a:ext cx="204787" cy="204788"/>
          </a:xfrm>
          <a:prstGeom prst="rect">
            <a:avLst/>
          </a:prstGeom>
          <a:noFill/>
          <a:ln w="9525">
            <a:noFill/>
          </a:ln>
        </p:spPr>
      </p:pic>
      <p:pic>
        <p:nvPicPr>
          <p:cNvPr id="36939" name="图形 204" descr="领奖台"/>
          <p:cNvPicPr>
            <a:picLocks noChangeAspect="1"/>
          </p:cNvPicPr>
          <p:nvPr/>
        </p:nvPicPr>
        <p:blipFill>
          <a:blip r:embed="rId2"/>
          <a:stretch>
            <a:fillRect/>
          </a:stretch>
        </p:blipFill>
        <p:spPr>
          <a:xfrm>
            <a:off x="7115175" y="2628900"/>
            <a:ext cx="204788" cy="204788"/>
          </a:xfrm>
          <a:prstGeom prst="rect">
            <a:avLst/>
          </a:prstGeom>
          <a:noFill/>
          <a:ln w="9525">
            <a:noFill/>
          </a:ln>
        </p:spPr>
      </p:pic>
      <p:pic>
        <p:nvPicPr>
          <p:cNvPr id="36940" name="图形 205" descr="奖杯"/>
          <p:cNvPicPr>
            <a:picLocks noChangeAspect="1"/>
          </p:cNvPicPr>
          <p:nvPr/>
        </p:nvPicPr>
        <p:blipFill>
          <a:blip r:embed="rId3"/>
          <a:stretch>
            <a:fillRect/>
          </a:stretch>
        </p:blipFill>
        <p:spPr>
          <a:xfrm>
            <a:off x="1514475" y="2432050"/>
            <a:ext cx="204788" cy="204788"/>
          </a:xfrm>
          <a:prstGeom prst="rect">
            <a:avLst/>
          </a:prstGeom>
          <a:noFill/>
          <a:ln w="9525">
            <a:noFill/>
          </a:ln>
        </p:spPr>
      </p:pic>
      <p:pic>
        <p:nvPicPr>
          <p:cNvPr id="36941" name="图形 206" descr="音量"/>
          <p:cNvPicPr>
            <a:picLocks noChangeAspect="1"/>
          </p:cNvPicPr>
          <p:nvPr/>
        </p:nvPicPr>
        <p:blipFill>
          <a:blip r:embed="rId4"/>
          <a:stretch>
            <a:fillRect/>
          </a:stretch>
        </p:blipFill>
        <p:spPr>
          <a:xfrm>
            <a:off x="1014413" y="2411413"/>
            <a:ext cx="231775" cy="231775"/>
          </a:xfrm>
          <a:prstGeom prst="rect">
            <a:avLst/>
          </a:prstGeom>
          <a:noFill/>
          <a:ln w="9525">
            <a:noFill/>
          </a:ln>
        </p:spPr>
      </p:pic>
      <p:pic>
        <p:nvPicPr>
          <p:cNvPr id="36942" name="图形 207" descr="标签"/>
          <p:cNvPicPr>
            <a:picLocks noChangeAspect="1"/>
          </p:cNvPicPr>
          <p:nvPr/>
        </p:nvPicPr>
        <p:blipFill>
          <a:blip r:embed="rId5"/>
          <a:stretch>
            <a:fillRect/>
          </a:stretch>
        </p:blipFill>
        <p:spPr>
          <a:xfrm>
            <a:off x="7767638" y="2352675"/>
            <a:ext cx="290512" cy="290513"/>
          </a:xfrm>
          <a:prstGeom prst="rect">
            <a:avLst/>
          </a:prstGeom>
          <a:noFill/>
          <a:ln w="9525">
            <a:noFill/>
          </a:ln>
        </p:spPr>
      </p:pic>
      <p:pic>
        <p:nvPicPr>
          <p:cNvPr id="36943" name="图形 208" descr="臭虫"/>
          <p:cNvPicPr>
            <a:picLocks noChangeAspect="1"/>
          </p:cNvPicPr>
          <p:nvPr/>
        </p:nvPicPr>
        <p:blipFill>
          <a:blip r:embed="rId6"/>
          <a:stretch>
            <a:fillRect/>
          </a:stretch>
        </p:blipFill>
        <p:spPr>
          <a:xfrm>
            <a:off x="2914650" y="1846263"/>
            <a:ext cx="231775" cy="233362"/>
          </a:xfrm>
          <a:prstGeom prst="rect">
            <a:avLst/>
          </a:prstGeom>
          <a:noFill/>
          <a:ln w="9525">
            <a:noFill/>
          </a:ln>
        </p:spPr>
      </p:pic>
      <p:pic>
        <p:nvPicPr>
          <p:cNvPr id="36944" name="图形 209" descr="猫"/>
          <p:cNvPicPr>
            <a:picLocks noChangeAspect="1"/>
          </p:cNvPicPr>
          <p:nvPr/>
        </p:nvPicPr>
        <p:blipFill>
          <a:blip r:embed="rId7"/>
          <a:stretch>
            <a:fillRect/>
          </a:stretch>
        </p:blipFill>
        <p:spPr>
          <a:xfrm>
            <a:off x="8242300" y="2636838"/>
            <a:ext cx="193675" cy="193675"/>
          </a:xfrm>
          <a:prstGeom prst="rect">
            <a:avLst/>
          </a:prstGeom>
          <a:noFill/>
          <a:ln w="9525">
            <a:noFill/>
          </a:ln>
        </p:spPr>
      </p:pic>
      <p:pic>
        <p:nvPicPr>
          <p:cNvPr id="36945" name="图形 210" descr="鹿"/>
          <p:cNvPicPr>
            <a:picLocks noChangeAspect="1"/>
          </p:cNvPicPr>
          <p:nvPr/>
        </p:nvPicPr>
        <p:blipFill>
          <a:blip r:embed="rId8"/>
          <a:stretch>
            <a:fillRect/>
          </a:stretch>
        </p:blipFill>
        <p:spPr>
          <a:xfrm>
            <a:off x="7432675" y="2630488"/>
            <a:ext cx="220663" cy="220662"/>
          </a:xfrm>
          <a:prstGeom prst="rect">
            <a:avLst/>
          </a:prstGeom>
          <a:noFill/>
          <a:ln w="9525">
            <a:noFill/>
          </a:ln>
        </p:spPr>
      </p:pic>
      <p:pic>
        <p:nvPicPr>
          <p:cNvPr id="36946" name="图形 211" descr="大象"/>
          <p:cNvPicPr>
            <a:picLocks noChangeAspect="1"/>
          </p:cNvPicPr>
          <p:nvPr/>
        </p:nvPicPr>
        <p:blipFill>
          <a:blip r:embed="rId9"/>
          <a:stretch>
            <a:fillRect/>
          </a:stretch>
        </p:blipFill>
        <p:spPr>
          <a:xfrm>
            <a:off x="7854950" y="2627313"/>
            <a:ext cx="255588" cy="255587"/>
          </a:xfrm>
          <a:prstGeom prst="rect">
            <a:avLst/>
          </a:prstGeom>
          <a:noFill/>
          <a:ln w="9525">
            <a:noFill/>
          </a:ln>
        </p:spPr>
      </p:pic>
      <p:pic>
        <p:nvPicPr>
          <p:cNvPr id="36947" name="图形 212" descr="中国结"/>
          <p:cNvPicPr>
            <a:picLocks noChangeAspect="1"/>
          </p:cNvPicPr>
          <p:nvPr/>
        </p:nvPicPr>
        <p:blipFill>
          <a:blip r:embed="rId10"/>
          <a:stretch>
            <a:fillRect/>
          </a:stretch>
        </p:blipFill>
        <p:spPr>
          <a:xfrm>
            <a:off x="8156575" y="2392363"/>
            <a:ext cx="215900" cy="215900"/>
          </a:xfrm>
          <a:prstGeom prst="rect">
            <a:avLst/>
          </a:prstGeom>
          <a:noFill/>
          <a:ln w="9525">
            <a:noFill/>
          </a:ln>
        </p:spPr>
      </p:pic>
      <p:pic>
        <p:nvPicPr>
          <p:cNvPr id="36948" name="图形 213" descr="场记板"/>
          <p:cNvPicPr>
            <a:picLocks noChangeAspect="1"/>
          </p:cNvPicPr>
          <p:nvPr/>
        </p:nvPicPr>
        <p:blipFill>
          <a:blip r:embed="rId11"/>
          <a:stretch>
            <a:fillRect/>
          </a:stretch>
        </p:blipFill>
        <p:spPr>
          <a:xfrm>
            <a:off x="6338888" y="1882775"/>
            <a:ext cx="192087" cy="193675"/>
          </a:xfrm>
          <a:prstGeom prst="rect">
            <a:avLst/>
          </a:prstGeom>
          <a:noFill/>
          <a:ln w="9525">
            <a:noFill/>
          </a:ln>
        </p:spPr>
      </p:pic>
      <p:pic>
        <p:nvPicPr>
          <p:cNvPr id="36949" name="图形 215" descr="调色板"/>
          <p:cNvPicPr>
            <a:picLocks noChangeAspect="1"/>
          </p:cNvPicPr>
          <p:nvPr/>
        </p:nvPicPr>
        <p:blipFill>
          <a:blip r:embed="rId12"/>
          <a:stretch>
            <a:fillRect/>
          </a:stretch>
        </p:blipFill>
        <p:spPr>
          <a:xfrm>
            <a:off x="4337050" y="2413000"/>
            <a:ext cx="231775" cy="233363"/>
          </a:xfrm>
          <a:prstGeom prst="rect">
            <a:avLst/>
          </a:prstGeom>
          <a:noFill/>
          <a:ln w="9525">
            <a:noFill/>
          </a:ln>
        </p:spPr>
      </p:pic>
      <p:pic>
        <p:nvPicPr>
          <p:cNvPr id="36950" name="图形 216" descr="摄像机"/>
          <p:cNvPicPr>
            <a:picLocks noChangeAspect="1"/>
          </p:cNvPicPr>
          <p:nvPr/>
        </p:nvPicPr>
        <p:blipFill>
          <a:blip r:embed="rId13"/>
          <a:stretch>
            <a:fillRect/>
          </a:stretch>
        </p:blipFill>
        <p:spPr>
          <a:xfrm>
            <a:off x="1754188" y="1543050"/>
            <a:ext cx="231775" cy="231775"/>
          </a:xfrm>
          <a:prstGeom prst="rect">
            <a:avLst/>
          </a:prstGeom>
          <a:noFill/>
          <a:ln w="9525">
            <a:noFill/>
          </a:ln>
        </p:spPr>
      </p:pic>
      <p:pic>
        <p:nvPicPr>
          <p:cNvPr id="36951" name="图形 217" descr="地球仪 - 亚洲"/>
          <p:cNvPicPr>
            <a:picLocks noChangeAspect="1"/>
          </p:cNvPicPr>
          <p:nvPr/>
        </p:nvPicPr>
        <p:blipFill>
          <a:blip r:embed="rId14"/>
          <a:stretch>
            <a:fillRect/>
          </a:stretch>
        </p:blipFill>
        <p:spPr>
          <a:xfrm>
            <a:off x="7115175" y="2411413"/>
            <a:ext cx="188913" cy="187325"/>
          </a:xfrm>
          <a:prstGeom prst="rect">
            <a:avLst/>
          </a:prstGeom>
          <a:noFill/>
          <a:ln w="9525">
            <a:noFill/>
          </a:ln>
        </p:spPr>
      </p:pic>
      <p:pic>
        <p:nvPicPr>
          <p:cNvPr id="36952" name="图形 218" descr="地球仪"/>
          <p:cNvPicPr>
            <a:picLocks noChangeAspect="1"/>
          </p:cNvPicPr>
          <p:nvPr/>
        </p:nvPicPr>
        <p:blipFill>
          <a:blip r:embed="rId15"/>
          <a:stretch>
            <a:fillRect/>
          </a:stretch>
        </p:blipFill>
        <p:spPr>
          <a:xfrm>
            <a:off x="4708525" y="4419600"/>
            <a:ext cx="187325" cy="188913"/>
          </a:xfrm>
          <a:prstGeom prst="rect">
            <a:avLst/>
          </a:prstGeom>
          <a:noFill/>
          <a:ln w="9525">
            <a:noFill/>
          </a:ln>
        </p:spPr>
      </p:pic>
      <p:pic>
        <p:nvPicPr>
          <p:cNvPr id="36953" name="图形 219" descr="法槌"/>
          <p:cNvPicPr>
            <a:picLocks noChangeAspect="1"/>
          </p:cNvPicPr>
          <p:nvPr/>
        </p:nvPicPr>
        <p:blipFill>
          <a:blip r:embed="rId16"/>
          <a:stretch>
            <a:fillRect/>
          </a:stretch>
        </p:blipFill>
        <p:spPr>
          <a:xfrm>
            <a:off x="4968875" y="1011238"/>
            <a:ext cx="241300" cy="241300"/>
          </a:xfrm>
          <a:prstGeom prst="rect">
            <a:avLst/>
          </a:prstGeom>
          <a:noFill/>
          <a:ln w="9525">
            <a:noFill/>
          </a:ln>
        </p:spPr>
      </p:pic>
      <p:pic>
        <p:nvPicPr>
          <p:cNvPr id="36954" name="图形 220" descr="盾蜱虫"/>
          <p:cNvPicPr>
            <a:picLocks noChangeAspect="1"/>
          </p:cNvPicPr>
          <p:nvPr/>
        </p:nvPicPr>
        <p:blipFill>
          <a:blip r:embed="rId17"/>
          <a:stretch>
            <a:fillRect/>
          </a:stretch>
        </p:blipFill>
        <p:spPr>
          <a:xfrm>
            <a:off x="3816350" y="1866900"/>
            <a:ext cx="236538" cy="206375"/>
          </a:xfrm>
          <a:prstGeom prst="rect">
            <a:avLst/>
          </a:prstGeom>
          <a:noFill/>
          <a:ln w="9525">
            <a:noFill/>
          </a:ln>
        </p:spPr>
      </p:pic>
      <p:pic>
        <p:nvPicPr>
          <p:cNvPr id="36955" name="图形 221" descr="警笛"/>
          <p:cNvPicPr>
            <a:picLocks noChangeAspect="1"/>
          </p:cNvPicPr>
          <p:nvPr/>
        </p:nvPicPr>
        <p:blipFill>
          <a:blip r:embed="rId18"/>
          <a:stretch>
            <a:fillRect/>
          </a:stretch>
        </p:blipFill>
        <p:spPr>
          <a:xfrm>
            <a:off x="3363913" y="1830388"/>
            <a:ext cx="234950" cy="234950"/>
          </a:xfrm>
          <a:prstGeom prst="rect">
            <a:avLst/>
          </a:prstGeom>
          <a:noFill/>
          <a:ln w="9525">
            <a:noFill/>
          </a:ln>
        </p:spPr>
      </p:pic>
      <p:pic>
        <p:nvPicPr>
          <p:cNvPr id="36956" name="图形 222" descr="重量不均匀"/>
          <p:cNvPicPr>
            <a:picLocks noChangeAspect="1"/>
          </p:cNvPicPr>
          <p:nvPr/>
        </p:nvPicPr>
        <p:blipFill>
          <a:blip r:embed="rId19"/>
          <a:stretch>
            <a:fillRect/>
          </a:stretch>
        </p:blipFill>
        <p:spPr>
          <a:xfrm>
            <a:off x="5299075" y="1028700"/>
            <a:ext cx="222250" cy="223838"/>
          </a:xfrm>
          <a:prstGeom prst="rect">
            <a:avLst/>
          </a:prstGeom>
          <a:noFill/>
          <a:ln w="9525">
            <a:noFill/>
          </a:ln>
        </p:spPr>
      </p:pic>
      <p:pic>
        <p:nvPicPr>
          <p:cNvPr id="36957" name="图形 223" descr="餐桌布置"/>
          <p:cNvPicPr>
            <a:picLocks noChangeAspect="1"/>
          </p:cNvPicPr>
          <p:nvPr/>
        </p:nvPicPr>
        <p:blipFill>
          <a:blip r:embed="rId20"/>
          <a:stretch>
            <a:fillRect/>
          </a:stretch>
        </p:blipFill>
        <p:spPr>
          <a:xfrm>
            <a:off x="5491163" y="2605088"/>
            <a:ext cx="274637" cy="274637"/>
          </a:xfrm>
          <a:prstGeom prst="rect">
            <a:avLst/>
          </a:prstGeom>
          <a:noFill/>
          <a:ln w="9525">
            <a:noFill/>
          </a:ln>
        </p:spPr>
      </p:pic>
      <p:pic>
        <p:nvPicPr>
          <p:cNvPr id="36958" name="图形 225" descr="基本形状"/>
          <p:cNvPicPr>
            <a:picLocks noChangeAspect="1"/>
          </p:cNvPicPr>
          <p:nvPr/>
        </p:nvPicPr>
        <p:blipFill>
          <a:blip r:embed="rId21"/>
          <a:stretch>
            <a:fillRect/>
          </a:stretch>
        </p:blipFill>
        <p:spPr>
          <a:xfrm>
            <a:off x="5022850" y="4418013"/>
            <a:ext cx="215900" cy="215900"/>
          </a:xfrm>
          <a:prstGeom prst="rect">
            <a:avLst/>
          </a:prstGeom>
          <a:noFill/>
          <a:ln w="9525">
            <a:noFill/>
          </a:ln>
        </p:spPr>
      </p:pic>
      <p:pic>
        <p:nvPicPr>
          <p:cNvPr id="36959" name="图形 227" descr="烧杯"/>
          <p:cNvPicPr>
            <a:picLocks noChangeAspect="1"/>
          </p:cNvPicPr>
          <p:nvPr/>
        </p:nvPicPr>
        <p:blipFill>
          <a:blip r:embed="rId22"/>
          <a:stretch>
            <a:fillRect/>
          </a:stretch>
        </p:blipFill>
        <p:spPr>
          <a:xfrm>
            <a:off x="3717925" y="4368800"/>
            <a:ext cx="231775" cy="222250"/>
          </a:xfrm>
          <a:prstGeom prst="rect">
            <a:avLst/>
          </a:prstGeom>
          <a:noFill/>
          <a:ln w="9525">
            <a:noFill/>
          </a:ln>
        </p:spPr>
      </p:pic>
      <p:pic>
        <p:nvPicPr>
          <p:cNvPr id="36960" name="图形 228" descr="书架上的书籍"/>
          <p:cNvPicPr>
            <a:picLocks noChangeAspect="1"/>
          </p:cNvPicPr>
          <p:nvPr/>
        </p:nvPicPr>
        <p:blipFill>
          <a:blip r:embed="rId23"/>
          <a:stretch>
            <a:fillRect/>
          </a:stretch>
        </p:blipFill>
        <p:spPr>
          <a:xfrm>
            <a:off x="3397250" y="4392613"/>
            <a:ext cx="222250" cy="222250"/>
          </a:xfrm>
          <a:prstGeom prst="rect">
            <a:avLst/>
          </a:prstGeom>
          <a:noFill/>
          <a:ln w="9525">
            <a:noFill/>
          </a:ln>
        </p:spPr>
      </p:pic>
      <p:pic>
        <p:nvPicPr>
          <p:cNvPr id="36961" name="图形 229" descr="教室"/>
          <p:cNvPicPr>
            <a:picLocks noChangeAspect="1"/>
          </p:cNvPicPr>
          <p:nvPr/>
        </p:nvPicPr>
        <p:blipFill>
          <a:blip r:embed="rId24"/>
          <a:stretch>
            <a:fillRect/>
          </a:stretch>
        </p:blipFill>
        <p:spPr>
          <a:xfrm>
            <a:off x="1014413" y="4341813"/>
            <a:ext cx="260350" cy="260350"/>
          </a:xfrm>
          <a:prstGeom prst="rect">
            <a:avLst/>
          </a:prstGeom>
          <a:noFill/>
          <a:ln w="9525">
            <a:noFill/>
          </a:ln>
        </p:spPr>
      </p:pic>
      <p:pic>
        <p:nvPicPr>
          <p:cNvPr id="36962" name="图形 230" descr="GMO"/>
          <p:cNvPicPr>
            <a:picLocks noChangeAspect="1"/>
          </p:cNvPicPr>
          <p:nvPr/>
        </p:nvPicPr>
        <p:blipFill>
          <a:blip r:embed="rId25"/>
          <a:stretch>
            <a:fillRect/>
          </a:stretch>
        </p:blipFill>
        <p:spPr>
          <a:xfrm>
            <a:off x="4373563" y="4413250"/>
            <a:ext cx="198437" cy="201613"/>
          </a:xfrm>
          <a:prstGeom prst="rect">
            <a:avLst/>
          </a:prstGeom>
          <a:noFill/>
          <a:ln w="9525">
            <a:noFill/>
          </a:ln>
        </p:spPr>
      </p:pic>
      <p:pic>
        <p:nvPicPr>
          <p:cNvPr id="36963" name="图形 231" descr="显微镜"/>
          <p:cNvPicPr>
            <a:picLocks noChangeAspect="1"/>
          </p:cNvPicPr>
          <p:nvPr/>
        </p:nvPicPr>
        <p:blipFill>
          <a:blip r:embed="rId26"/>
          <a:stretch>
            <a:fillRect/>
          </a:stretch>
        </p:blipFill>
        <p:spPr>
          <a:xfrm>
            <a:off x="3006725" y="4319588"/>
            <a:ext cx="282575" cy="284162"/>
          </a:xfrm>
          <a:prstGeom prst="rect">
            <a:avLst/>
          </a:prstGeom>
          <a:noFill/>
          <a:ln w="9525">
            <a:noFill/>
          </a:ln>
        </p:spPr>
      </p:pic>
      <p:pic>
        <p:nvPicPr>
          <p:cNvPr id="36964" name="图形 233" descr="行星"/>
          <p:cNvPicPr>
            <a:picLocks noChangeAspect="1"/>
          </p:cNvPicPr>
          <p:nvPr/>
        </p:nvPicPr>
        <p:blipFill>
          <a:blip r:embed="rId27"/>
          <a:stretch>
            <a:fillRect/>
          </a:stretch>
        </p:blipFill>
        <p:spPr>
          <a:xfrm>
            <a:off x="5308600" y="4373563"/>
            <a:ext cx="282575" cy="282575"/>
          </a:xfrm>
          <a:prstGeom prst="rect">
            <a:avLst/>
          </a:prstGeom>
          <a:noFill/>
          <a:ln w="9525">
            <a:noFill/>
          </a:ln>
        </p:spPr>
      </p:pic>
      <p:pic>
        <p:nvPicPr>
          <p:cNvPr id="36965" name="图形 235" descr="教授"/>
          <p:cNvPicPr>
            <a:picLocks noChangeAspect="1"/>
          </p:cNvPicPr>
          <p:nvPr/>
        </p:nvPicPr>
        <p:blipFill>
          <a:blip r:embed="rId28"/>
          <a:stretch>
            <a:fillRect/>
          </a:stretch>
        </p:blipFill>
        <p:spPr>
          <a:xfrm>
            <a:off x="1433513" y="4324350"/>
            <a:ext cx="282575" cy="282575"/>
          </a:xfrm>
          <a:prstGeom prst="rect">
            <a:avLst/>
          </a:prstGeom>
          <a:noFill/>
          <a:ln w="9525">
            <a:noFill/>
          </a:ln>
        </p:spPr>
      </p:pic>
      <p:pic>
        <p:nvPicPr>
          <p:cNvPr id="36966" name="图形 237" descr="博客"/>
          <p:cNvPicPr>
            <a:picLocks noChangeAspect="1"/>
          </p:cNvPicPr>
          <p:nvPr/>
        </p:nvPicPr>
        <p:blipFill>
          <a:blip r:embed="rId29"/>
          <a:stretch>
            <a:fillRect/>
          </a:stretch>
        </p:blipFill>
        <p:spPr>
          <a:xfrm>
            <a:off x="6672263" y="1557338"/>
            <a:ext cx="231775" cy="233362"/>
          </a:xfrm>
          <a:prstGeom prst="rect">
            <a:avLst/>
          </a:prstGeom>
          <a:noFill/>
          <a:ln w="9525">
            <a:noFill/>
          </a:ln>
        </p:spPr>
      </p:pic>
      <p:pic>
        <p:nvPicPr>
          <p:cNvPr id="36967" name="图形 238" descr="Cmd 终端"/>
          <p:cNvPicPr>
            <a:picLocks noChangeAspect="1"/>
          </p:cNvPicPr>
          <p:nvPr/>
        </p:nvPicPr>
        <p:blipFill>
          <a:blip r:embed="rId30"/>
          <a:stretch>
            <a:fillRect/>
          </a:stretch>
        </p:blipFill>
        <p:spPr>
          <a:xfrm>
            <a:off x="6748463" y="1854200"/>
            <a:ext cx="233362" cy="233363"/>
          </a:xfrm>
          <a:prstGeom prst="rect">
            <a:avLst/>
          </a:prstGeom>
          <a:noFill/>
          <a:ln w="9525">
            <a:noFill/>
          </a:ln>
        </p:spPr>
      </p:pic>
      <p:pic>
        <p:nvPicPr>
          <p:cNvPr id="36968" name="图形 239" descr="计算机"/>
          <p:cNvPicPr>
            <a:picLocks noChangeAspect="1"/>
          </p:cNvPicPr>
          <p:nvPr/>
        </p:nvPicPr>
        <p:blipFill>
          <a:blip r:embed="rId31"/>
          <a:stretch>
            <a:fillRect/>
          </a:stretch>
        </p:blipFill>
        <p:spPr>
          <a:xfrm>
            <a:off x="4003675" y="1565275"/>
            <a:ext cx="233363" cy="233363"/>
          </a:xfrm>
          <a:prstGeom prst="rect">
            <a:avLst/>
          </a:prstGeom>
          <a:noFill/>
          <a:ln w="9525">
            <a:noFill/>
          </a:ln>
        </p:spPr>
      </p:pic>
      <p:pic>
        <p:nvPicPr>
          <p:cNvPr id="36969" name="图形 240" descr="电力塔"/>
          <p:cNvPicPr>
            <a:picLocks noChangeAspect="1"/>
          </p:cNvPicPr>
          <p:nvPr/>
        </p:nvPicPr>
        <p:blipFill>
          <a:blip r:embed="rId32"/>
          <a:stretch>
            <a:fillRect/>
          </a:stretch>
        </p:blipFill>
        <p:spPr>
          <a:xfrm>
            <a:off x="1014413" y="3765550"/>
            <a:ext cx="231775" cy="231775"/>
          </a:xfrm>
          <a:prstGeom prst="rect">
            <a:avLst/>
          </a:prstGeom>
          <a:noFill/>
          <a:ln w="9525">
            <a:noFill/>
          </a:ln>
        </p:spPr>
      </p:pic>
      <p:pic>
        <p:nvPicPr>
          <p:cNvPr id="36970" name="图形 241" descr="打印机"/>
          <p:cNvPicPr>
            <a:picLocks noChangeAspect="1"/>
          </p:cNvPicPr>
          <p:nvPr/>
        </p:nvPicPr>
        <p:blipFill>
          <a:blip r:embed="rId33"/>
          <a:stretch>
            <a:fillRect/>
          </a:stretch>
        </p:blipFill>
        <p:spPr>
          <a:xfrm>
            <a:off x="5480050" y="1884363"/>
            <a:ext cx="215900" cy="215900"/>
          </a:xfrm>
          <a:prstGeom prst="rect">
            <a:avLst/>
          </a:prstGeom>
          <a:noFill/>
          <a:ln w="9525">
            <a:noFill/>
          </a:ln>
        </p:spPr>
      </p:pic>
      <p:pic>
        <p:nvPicPr>
          <p:cNvPr id="36971" name="图形 242" descr="视频博客"/>
          <p:cNvPicPr>
            <a:picLocks noChangeAspect="1"/>
          </p:cNvPicPr>
          <p:nvPr/>
        </p:nvPicPr>
        <p:blipFill>
          <a:blip r:embed="rId34"/>
          <a:stretch>
            <a:fillRect/>
          </a:stretch>
        </p:blipFill>
        <p:spPr>
          <a:xfrm>
            <a:off x="7097713" y="1547813"/>
            <a:ext cx="231775" cy="233362"/>
          </a:xfrm>
          <a:prstGeom prst="rect">
            <a:avLst/>
          </a:prstGeom>
          <a:noFill/>
          <a:ln w="9525">
            <a:noFill/>
          </a:ln>
        </p:spPr>
      </p:pic>
      <p:pic>
        <p:nvPicPr>
          <p:cNvPr id="36972" name="图形 243" descr="连接"/>
          <p:cNvPicPr>
            <a:picLocks noChangeAspect="1"/>
          </p:cNvPicPr>
          <p:nvPr/>
        </p:nvPicPr>
        <p:blipFill>
          <a:blip r:embed="rId35"/>
          <a:stretch>
            <a:fillRect/>
          </a:stretch>
        </p:blipFill>
        <p:spPr>
          <a:xfrm>
            <a:off x="1014413" y="3163888"/>
            <a:ext cx="265112" cy="266700"/>
          </a:xfrm>
          <a:prstGeom prst="rect">
            <a:avLst/>
          </a:prstGeom>
          <a:noFill/>
          <a:ln w="9525">
            <a:noFill/>
          </a:ln>
        </p:spPr>
      </p:pic>
      <p:pic>
        <p:nvPicPr>
          <p:cNvPr id="36973" name="图形 245" descr="流程图"/>
          <p:cNvPicPr>
            <a:picLocks noChangeAspect="1"/>
          </p:cNvPicPr>
          <p:nvPr/>
        </p:nvPicPr>
        <p:blipFill>
          <a:blip r:embed="rId36"/>
          <a:stretch>
            <a:fillRect/>
          </a:stretch>
        </p:blipFill>
        <p:spPr>
          <a:xfrm>
            <a:off x="1423988" y="3163888"/>
            <a:ext cx="266700" cy="266700"/>
          </a:xfrm>
          <a:prstGeom prst="rect">
            <a:avLst/>
          </a:prstGeom>
          <a:noFill/>
          <a:ln w="9525">
            <a:noFill/>
          </a:ln>
        </p:spPr>
      </p:pic>
      <p:pic>
        <p:nvPicPr>
          <p:cNvPr id="36974" name="图形 247" descr="工作流"/>
          <p:cNvPicPr>
            <a:picLocks noChangeAspect="1"/>
          </p:cNvPicPr>
          <p:nvPr/>
        </p:nvPicPr>
        <p:blipFill>
          <a:blip r:embed="rId37"/>
          <a:stretch>
            <a:fillRect/>
          </a:stretch>
        </p:blipFill>
        <p:spPr>
          <a:xfrm>
            <a:off x="1839913" y="3154363"/>
            <a:ext cx="266700" cy="266700"/>
          </a:xfrm>
          <a:prstGeom prst="rect">
            <a:avLst/>
          </a:prstGeom>
          <a:noFill/>
          <a:ln w="9525">
            <a:noFill/>
          </a:ln>
        </p:spPr>
      </p:pic>
      <p:pic>
        <p:nvPicPr>
          <p:cNvPr id="36975" name="图形 249" descr="带箭头的圆圈"/>
          <p:cNvPicPr>
            <a:picLocks noChangeAspect="1"/>
          </p:cNvPicPr>
          <p:nvPr/>
        </p:nvPicPr>
        <p:blipFill>
          <a:blip r:embed="rId38"/>
          <a:stretch>
            <a:fillRect/>
          </a:stretch>
        </p:blipFill>
        <p:spPr>
          <a:xfrm>
            <a:off x="2268538" y="3165475"/>
            <a:ext cx="265112" cy="266700"/>
          </a:xfrm>
          <a:prstGeom prst="rect">
            <a:avLst/>
          </a:prstGeom>
          <a:noFill/>
          <a:ln w="9525">
            <a:noFill/>
          </a:ln>
        </p:spPr>
      </p:pic>
      <p:pic>
        <p:nvPicPr>
          <p:cNvPr id="36976" name="图形 250" descr="持续改进"/>
          <p:cNvPicPr>
            <a:picLocks noChangeAspect="1"/>
          </p:cNvPicPr>
          <p:nvPr/>
        </p:nvPicPr>
        <p:blipFill>
          <a:blip r:embed="rId39"/>
          <a:stretch>
            <a:fillRect/>
          </a:stretch>
        </p:blipFill>
        <p:spPr>
          <a:xfrm>
            <a:off x="2608263" y="3187700"/>
            <a:ext cx="265112" cy="266700"/>
          </a:xfrm>
          <a:prstGeom prst="rect">
            <a:avLst/>
          </a:prstGeom>
          <a:noFill/>
          <a:ln w="9525">
            <a:noFill/>
          </a:ln>
        </p:spPr>
      </p:pic>
      <p:pic>
        <p:nvPicPr>
          <p:cNvPr id="36977" name="图形 251" descr="自行车与人"/>
          <p:cNvPicPr>
            <a:picLocks noChangeAspect="1"/>
          </p:cNvPicPr>
          <p:nvPr/>
        </p:nvPicPr>
        <p:blipFill>
          <a:blip r:embed="rId40"/>
          <a:stretch>
            <a:fillRect/>
          </a:stretch>
        </p:blipFill>
        <p:spPr>
          <a:xfrm>
            <a:off x="3022600" y="3165475"/>
            <a:ext cx="266700" cy="266700"/>
          </a:xfrm>
          <a:prstGeom prst="rect">
            <a:avLst/>
          </a:prstGeom>
          <a:noFill/>
          <a:ln w="9525">
            <a:noFill/>
          </a:ln>
        </p:spPr>
      </p:pic>
      <p:pic>
        <p:nvPicPr>
          <p:cNvPr id="36978" name="图形 252" descr="碟形卫星天线"/>
          <p:cNvPicPr>
            <a:picLocks noChangeAspect="1"/>
          </p:cNvPicPr>
          <p:nvPr/>
        </p:nvPicPr>
        <p:blipFill>
          <a:blip r:embed="rId41"/>
          <a:stretch>
            <a:fillRect/>
          </a:stretch>
        </p:blipFill>
        <p:spPr>
          <a:xfrm>
            <a:off x="2681288" y="3752850"/>
            <a:ext cx="209550" cy="211138"/>
          </a:xfrm>
          <a:prstGeom prst="rect">
            <a:avLst/>
          </a:prstGeom>
          <a:noFill/>
          <a:ln w="9525">
            <a:noFill/>
          </a:ln>
        </p:spPr>
      </p:pic>
      <p:sp>
        <p:nvSpPr>
          <p:cNvPr id="254" name="标题 1"/>
          <p:cNvSpPr txBox="1"/>
          <p:nvPr/>
        </p:nvSpPr>
        <p:spPr bwMode="auto">
          <a:xfrm>
            <a:off x="1017588" y="2992438"/>
            <a:ext cx="523875" cy="212725"/>
          </a:xfrm>
          <a:prstGeom prst="rect">
            <a:avLst/>
          </a:prstGeom>
          <a:noFill/>
          <a:ln w="9525">
            <a:noFill/>
            <a:miter lim="800000"/>
          </a:ln>
        </p:spPr>
        <p:txBody>
          <a:bodyPr lIns="0" tIns="0" rIns="0" bIns="0"/>
          <a:lstStyle>
            <a:lvl1pPr algn="l" defTabSz="457200" rtl="0" eaLnBrk="1" latinLnBrk="0" hangingPunct="1">
              <a:spcBef>
                <a:spcPct val="0"/>
              </a:spcBef>
              <a:buNone/>
              <a:defRPr sz="1575" b="1" i="0"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900" b="0" i="0" u="none" strike="noStrike" kern="1200" cap="none" spc="0" normalizeH="0" baseline="0" noProof="0" dirty="0">
                <a:ln>
                  <a:noFill/>
                </a:ln>
                <a:solidFill>
                  <a:schemeClr val="tx1">
                    <a:lumMod val="65000"/>
                    <a:lumOff val="35000"/>
                  </a:schemeClr>
                </a:solidFill>
                <a:effectLst/>
                <a:uLnTx/>
                <a:uFillTx/>
                <a:latin typeface="方正兰亭黑简体" pitchFamily="2" charset="-122"/>
                <a:ea typeface="方正兰亭黑简体" pitchFamily="2" charset="-122"/>
                <a:cs typeface="微软雅黑" panose="020B0503020204020204" pitchFamily="34" charset="-122"/>
                <a:sym typeface="Calibri" panose="020F0502020204030204" pitchFamily="34" charset="0"/>
              </a:rPr>
              <a:t>流程</a:t>
            </a:r>
            <a:endParaRPr kumimoji="0" lang="en-US" altLang="zh-CN" sz="900" b="0" i="0" u="none" strike="noStrike" kern="1200" cap="none" spc="0" normalizeH="0" baseline="0" noProof="0" dirty="0">
              <a:ln>
                <a:noFill/>
              </a:ln>
              <a:solidFill>
                <a:schemeClr val="tx1">
                  <a:lumMod val="65000"/>
                  <a:lumOff val="35000"/>
                </a:schemeClr>
              </a:solidFill>
              <a:effectLst/>
              <a:uLnTx/>
              <a:uFillTx/>
              <a:latin typeface="方正兰亭黑简体" pitchFamily="2" charset="-122"/>
              <a:ea typeface="方正兰亭黑简体" pitchFamily="2" charset="-122"/>
              <a:cs typeface="微软雅黑" panose="020B0503020204020204" pitchFamily="34" charset="-122"/>
              <a:sym typeface="Calibri" panose="020F0502020204030204" pitchFamily="34" charset="0"/>
            </a:endParaRPr>
          </a:p>
        </p:txBody>
      </p:sp>
      <p:sp>
        <p:nvSpPr>
          <p:cNvPr id="255" name="标题 1"/>
          <p:cNvSpPr txBox="1"/>
          <p:nvPr/>
        </p:nvSpPr>
        <p:spPr bwMode="auto">
          <a:xfrm>
            <a:off x="1020763" y="3579813"/>
            <a:ext cx="523875" cy="212725"/>
          </a:xfrm>
          <a:prstGeom prst="rect">
            <a:avLst/>
          </a:prstGeom>
          <a:noFill/>
          <a:ln w="9525">
            <a:noFill/>
            <a:miter lim="800000"/>
          </a:ln>
        </p:spPr>
        <p:txBody>
          <a:bodyPr lIns="0" tIns="0" rIns="0" bIns="0"/>
          <a:lstStyle>
            <a:lvl1pPr algn="l" defTabSz="457200" rtl="0" eaLnBrk="1" latinLnBrk="0" hangingPunct="1">
              <a:spcBef>
                <a:spcPct val="0"/>
              </a:spcBef>
              <a:buNone/>
              <a:defRPr sz="1575" b="1" i="0"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900" b="0" i="0" u="none" strike="noStrike" kern="1200" cap="none" spc="0" normalizeH="0" baseline="0" noProof="0" dirty="0">
                <a:ln>
                  <a:noFill/>
                </a:ln>
                <a:solidFill>
                  <a:schemeClr val="tx1">
                    <a:lumMod val="65000"/>
                    <a:lumOff val="35000"/>
                  </a:schemeClr>
                </a:solidFill>
                <a:effectLst/>
                <a:uLnTx/>
                <a:uFillTx/>
                <a:latin typeface="方正兰亭黑简体" pitchFamily="2" charset="-122"/>
                <a:ea typeface="方正兰亭黑简体" pitchFamily="2" charset="-122"/>
                <a:cs typeface="微软雅黑" panose="020B0503020204020204" pitchFamily="34" charset="-122"/>
                <a:sym typeface="Calibri" panose="020F0502020204030204" pitchFamily="34" charset="0"/>
              </a:rPr>
              <a:t>通信</a:t>
            </a:r>
            <a:endParaRPr kumimoji="0" lang="en-US" altLang="zh-CN" sz="900" b="0" i="0" u="none" strike="noStrike" kern="1200" cap="none" spc="0" normalizeH="0" baseline="0" noProof="0" dirty="0">
              <a:ln>
                <a:noFill/>
              </a:ln>
              <a:solidFill>
                <a:schemeClr val="tx1">
                  <a:lumMod val="65000"/>
                  <a:lumOff val="35000"/>
                </a:schemeClr>
              </a:solidFill>
              <a:effectLst/>
              <a:uLnTx/>
              <a:uFillTx/>
              <a:latin typeface="方正兰亭黑简体" pitchFamily="2" charset="-122"/>
              <a:ea typeface="方正兰亭黑简体" pitchFamily="2" charset="-122"/>
              <a:cs typeface="微软雅黑" panose="020B0503020204020204" pitchFamily="34" charset="-122"/>
              <a:sym typeface="Calibri" panose="020F0502020204030204" pitchFamily="34" charset="0"/>
            </a:endParaRPr>
          </a:p>
        </p:txBody>
      </p:sp>
      <p:sp>
        <p:nvSpPr>
          <p:cNvPr id="36981" name="标题 1"/>
          <p:cNvSpPr txBox="1"/>
          <p:nvPr/>
        </p:nvSpPr>
        <p:spPr>
          <a:xfrm>
            <a:off x="1023938" y="4179888"/>
            <a:ext cx="523875" cy="212725"/>
          </a:xfrm>
          <a:prstGeom prst="rect">
            <a:avLst/>
          </a:prstGeom>
          <a:noFill/>
          <a:ln w="9525">
            <a:noFill/>
          </a:ln>
        </p:spPr>
        <p:txBody>
          <a:bodyPr lIns="0" tIns="0" rIns="0" bIns="0"/>
          <a:p>
            <a:pPr eaLnBrk="1" hangingPunct="1"/>
            <a:r>
              <a:rPr lang="zh-CN" altLang="en-US" sz="900" dirty="0">
                <a:solidFill>
                  <a:srgbClr val="595959"/>
                </a:solidFill>
                <a:latin typeface="方正兰亭黑简体" pitchFamily="2" charset="-122"/>
                <a:ea typeface="方正兰亭黑简体" pitchFamily="2" charset="-122"/>
              </a:rPr>
              <a:t>教育培训</a:t>
            </a:r>
            <a:endParaRPr lang="en-US" altLang="zh-CN" sz="900" dirty="0">
              <a:solidFill>
                <a:srgbClr val="595959"/>
              </a:solidFill>
              <a:latin typeface="方正兰亭黑简体" pitchFamily="2" charset="-122"/>
              <a:ea typeface="方正兰亭黑简体" pitchFamily="2" charset="-122"/>
            </a:endParaRPr>
          </a:p>
        </p:txBody>
      </p:sp>
      <p:pic>
        <p:nvPicPr>
          <p:cNvPr id="36982" name="图形 256" descr="统计数据"/>
          <p:cNvPicPr>
            <a:picLocks noChangeAspect="1"/>
          </p:cNvPicPr>
          <p:nvPr/>
        </p:nvPicPr>
        <p:blipFill>
          <a:blip r:embed="rId42"/>
          <a:stretch>
            <a:fillRect/>
          </a:stretch>
        </p:blipFill>
        <p:spPr>
          <a:xfrm>
            <a:off x="2054225" y="995363"/>
            <a:ext cx="219075" cy="220662"/>
          </a:xfrm>
          <a:prstGeom prst="rect">
            <a:avLst/>
          </a:prstGeom>
          <a:noFill/>
          <a:ln w="9525">
            <a:noFill/>
          </a:ln>
        </p:spPr>
      </p:pic>
      <p:pic>
        <p:nvPicPr>
          <p:cNvPr id="36983" name="图形 257" descr="服务器"/>
          <p:cNvPicPr>
            <a:picLocks noChangeAspect="1"/>
          </p:cNvPicPr>
          <p:nvPr/>
        </p:nvPicPr>
        <p:blipFill>
          <a:blip r:embed="rId43"/>
          <a:stretch>
            <a:fillRect/>
          </a:stretch>
        </p:blipFill>
        <p:spPr>
          <a:xfrm>
            <a:off x="2328863" y="995363"/>
            <a:ext cx="219075" cy="220662"/>
          </a:xfrm>
          <a:prstGeom prst="rect">
            <a:avLst/>
          </a:prstGeom>
          <a:noFill/>
          <a:ln w="9525">
            <a:noFill/>
          </a:ln>
        </p:spPr>
      </p:pic>
      <p:pic>
        <p:nvPicPr>
          <p:cNvPr id="36984" name="图形 258" descr="饼图"/>
          <p:cNvPicPr>
            <a:picLocks noChangeAspect="1"/>
          </p:cNvPicPr>
          <p:nvPr/>
        </p:nvPicPr>
        <p:blipFill>
          <a:blip r:embed="rId44"/>
          <a:stretch>
            <a:fillRect/>
          </a:stretch>
        </p:blipFill>
        <p:spPr>
          <a:xfrm>
            <a:off x="2636838" y="995363"/>
            <a:ext cx="220662" cy="220662"/>
          </a:xfrm>
          <a:prstGeom prst="rect">
            <a:avLst/>
          </a:prstGeom>
          <a:noFill/>
          <a:ln w="9525">
            <a:noFill/>
          </a:ln>
        </p:spPr>
      </p:pic>
      <p:pic>
        <p:nvPicPr>
          <p:cNvPr id="36985" name="图形 259" descr="云"/>
          <p:cNvPicPr>
            <a:picLocks noChangeAspect="1"/>
          </p:cNvPicPr>
          <p:nvPr/>
        </p:nvPicPr>
        <p:blipFill>
          <a:blip r:embed="rId45"/>
          <a:stretch>
            <a:fillRect/>
          </a:stretch>
        </p:blipFill>
        <p:spPr>
          <a:xfrm>
            <a:off x="5889625" y="1573213"/>
            <a:ext cx="211138" cy="211137"/>
          </a:xfrm>
          <a:prstGeom prst="rect">
            <a:avLst/>
          </a:prstGeom>
          <a:noFill/>
          <a:ln w="9525">
            <a:noFill/>
          </a:ln>
        </p:spPr>
      </p:pic>
      <p:pic>
        <p:nvPicPr>
          <p:cNvPr id="36986" name="图形 260" descr="数据库"/>
          <p:cNvPicPr>
            <a:picLocks noChangeAspect="1"/>
          </p:cNvPicPr>
          <p:nvPr/>
        </p:nvPicPr>
        <p:blipFill>
          <a:blip r:embed="rId46"/>
          <a:stretch>
            <a:fillRect/>
          </a:stretch>
        </p:blipFill>
        <p:spPr>
          <a:xfrm>
            <a:off x="7450138" y="1557338"/>
            <a:ext cx="211137" cy="212725"/>
          </a:xfrm>
          <a:prstGeom prst="rect">
            <a:avLst/>
          </a:prstGeom>
          <a:noFill/>
          <a:ln w="9525">
            <a:noFill/>
          </a:ln>
        </p:spPr>
      </p:pic>
      <p:pic>
        <p:nvPicPr>
          <p:cNvPr id="36987" name="图形 261" descr="上升趋势条形图"/>
          <p:cNvPicPr>
            <a:picLocks noChangeAspect="1"/>
          </p:cNvPicPr>
          <p:nvPr/>
        </p:nvPicPr>
        <p:blipFill>
          <a:blip r:embed="rId47"/>
          <a:stretch>
            <a:fillRect/>
          </a:stretch>
        </p:blipFill>
        <p:spPr>
          <a:xfrm>
            <a:off x="2932113" y="995363"/>
            <a:ext cx="220662" cy="220662"/>
          </a:xfrm>
          <a:prstGeom prst="rect">
            <a:avLst/>
          </a:prstGeom>
          <a:noFill/>
          <a:ln w="9525">
            <a:noFill/>
          </a:ln>
        </p:spPr>
      </p:pic>
      <p:pic>
        <p:nvPicPr>
          <p:cNvPr id="36988" name="图形 262" descr="甘特图"/>
          <p:cNvPicPr>
            <a:picLocks noChangeAspect="1"/>
          </p:cNvPicPr>
          <p:nvPr/>
        </p:nvPicPr>
        <p:blipFill>
          <a:blip r:embed="rId48"/>
          <a:stretch>
            <a:fillRect/>
          </a:stretch>
        </p:blipFill>
        <p:spPr>
          <a:xfrm>
            <a:off x="3222625" y="995363"/>
            <a:ext cx="220663" cy="220662"/>
          </a:xfrm>
          <a:prstGeom prst="rect">
            <a:avLst/>
          </a:prstGeom>
          <a:noFill/>
          <a:ln w="9525">
            <a:noFill/>
          </a:ln>
        </p:spPr>
      </p:pic>
      <p:pic>
        <p:nvPicPr>
          <p:cNvPr id="36989" name="图形 263" descr="打开文件夹"/>
          <p:cNvPicPr>
            <a:picLocks noChangeAspect="1"/>
          </p:cNvPicPr>
          <p:nvPr/>
        </p:nvPicPr>
        <p:blipFill>
          <a:blip r:embed="rId49"/>
          <a:stretch>
            <a:fillRect/>
          </a:stretch>
        </p:blipFill>
        <p:spPr>
          <a:xfrm>
            <a:off x="7121525" y="1866900"/>
            <a:ext cx="211138" cy="212725"/>
          </a:xfrm>
          <a:prstGeom prst="rect">
            <a:avLst/>
          </a:prstGeom>
          <a:noFill/>
          <a:ln w="9525">
            <a:noFill/>
          </a:ln>
        </p:spPr>
      </p:pic>
      <p:pic>
        <p:nvPicPr>
          <p:cNvPr id="36990" name="图形 264" descr="硬币"/>
          <p:cNvPicPr>
            <a:picLocks noChangeAspect="1"/>
          </p:cNvPicPr>
          <p:nvPr/>
        </p:nvPicPr>
        <p:blipFill>
          <a:blip r:embed="rId50"/>
          <a:stretch>
            <a:fillRect/>
          </a:stretch>
        </p:blipFill>
        <p:spPr>
          <a:xfrm>
            <a:off x="4019550" y="1025525"/>
            <a:ext cx="211138" cy="211138"/>
          </a:xfrm>
          <a:prstGeom prst="rect">
            <a:avLst/>
          </a:prstGeom>
          <a:noFill/>
          <a:ln w="9525">
            <a:noFill/>
          </a:ln>
        </p:spPr>
      </p:pic>
      <p:pic>
        <p:nvPicPr>
          <p:cNvPr id="36991" name="图形 266" descr="周期图"/>
          <p:cNvPicPr>
            <a:picLocks noChangeAspect="1"/>
          </p:cNvPicPr>
          <p:nvPr/>
        </p:nvPicPr>
        <p:blipFill>
          <a:blip r:embed="rId51"/>
          <a:stretch>
            <a:fillRect/>
          </a:stretch>
        </p:blipFill>
        <p:spPr>
          <a:xfrm>
            <a:off x="3449638" y="995363"/>
            <a:ext cx="219075" cy="220662"/>
          </a:xfrm>
          <a:prstGeom prst="rect">
            <a:avLst/>
          </a:prstGeom>
          <a:noFill/>
          <a:ln w="9525">
            <a:noFill/>
          </a:ln>
        </p:spPr>
      </p:pic>
      <p:pic>
        <p:nvPicPr>
          <p:cNvPr id="36992" name="图形 267" descr="散点图"/>
          <p:cNvPicPr>
            <a:picLocks noChangeAspect="1"/>
          </p:cNvPicPr>
          <p:nvPr/>
        </p:nvPicPr>
        <p:blipFill>
          <a:blip r:embed="rId52"/>
          <a:stretch>
            <a:fillRect/>
          </a:stretch>
        </p:blipFill>
        <p:spPr>
          <a:xfrm>
            <a:off x="3683000" y="995363"/>
            <a:ext cx="219075" cy="220662"/>
          </a:xfrm>
          <a:prstGeom prst="rect">
            <a:avLst/>
          </a:prstGeom>
          <a:noFill/>
          <a:ln w="9525">
            <a:noFill/>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Text Box 8"/>
          <p:cNvSpPr txBox="1"/>
          <p:nvPr/>
        </p:nvSpPr>
        <p:spPr>
          <a:xfrm>
            <a:off x="627063" y="3984625"/>
            <a:ext cx="7199312" cy="247650"/>
          </a:xfrm>
          <a:prstGeom prst="rect">
            <a:avLst/>
          </a:prstGeom>
          <a:noFill/>
          <a:ln w="9525">
            <a:noFill/>
          </a:ln>
        </p:spPr>
        <p:txBody>
          <a:bodyPr wrap="none">
            <a:spAutoFit/>
          </a:bodyPr>
          <a:p>
            <a:pPr eaLnBrk="1"/>
            <a:r>
              <a:rPr lang="zh-CN" altLang="en-US" sz="1000" dirty="0">
                <a:solidFill>
                  <a:srgbClr val="7C7C7C"/>
                </a:solidFill>
                <a:latin typeface="方正兰亭黑简体" pitchFamily="2" charset="-122"/>
                <a:ea typeface="方正兰亭黑简体" pitchFamily="2" charset="-122"/>
              </a:rPr>
              <a:t>联系方式：</a:t>
            </a:r>
            <a:r>
              <a:rPr lang="en-US" altLang="zh-CN" sz="1000" dirty="0">
                <a:solidFill>
                  <a:srgbClr val="7C7C7C"/>
                </a:solidFill>
                <a:latin typeface="方正兰亭黑简体" pitchFamily="2" charset="-122"/>
                <a:ea typeface="方正兰亭黑简体" pitchFamily="2" charset="-122"/>
                <a:hlinkClick r:id="rId1"/>
              </a:rPr>
              <a:t>name@apusic.com</a:t>
            </a:r>
            <a:r>
              <a:rPr lang="zh-CN" altLang="en-US" sz="1000" dirty="0">
                <a:solidFill>
                  <a:srgbClr val="7C7C7C"/>
                </a:solidFill>
                <a:latin typeface="方正兰亭黑简体" pitchFamily="2" charset="-122"/>
                <a:ea typeface="方正兰亭黑简体" pitchFamily="2" charset="-122"/>
              </a:rPr>
              <a:t>                        业务咨询热线：</a:t>
            </a:r>
            <a:r>
              <a:rPr lang="en-US" altLang="zh-CN" sz="1000" dirty="0">
                <a:solidFill>
                  <a:srgbClr val="7C7C7C"/>
                </a:solidFill>
                <a:latin typeface="方正兰亭黑简体" pitchFamily="2" charset="-122"/>
                <a:ea typeface="方正兰亭黑简体" pitchFamily="2" charset="-122"/>
              </a:rPr>
              <a:t>4008-830-830</a:t>
            </a:r>
            <a:r>
              <a:rPr lang="zh-CN" altLang="en-US" sz="1000" dirty="0">
                <a:solidFill>
                  <a:srgbClr val="7C7C7C"/>
                </a:solidFill>
                <a:latin typeface="方正兰亭黑简体" pitchFamily="2" charset="-122"/>
                <a:ea typeface="方正兰亭黑简体" pitchFamily="2" charset="-122"/>
              </a:rPr>
              <a:t>               金蝶天燕网站：</a:t>
            </a:r>
            <a:r>
              <a:rPr lang="en-US" altLang="zh-CN" sz="1000" dirty="0">
                <a:solidFill>
                  <a:srgbClr val="7C7C7C"/>
                </a:solidFill>
                <a:latin typeface="方正兰亭黑简体" pitchFamily="2" charset="-122"/>
                <a:ea typeface="方正兰亭黑简体" pitchFamily="2" charset="-122"/>
              </a:rPr>
              <a:t>www.apusic.com</a:t>
            </a:r>
            <a:endParaRPr lang="en-US" altLang="zh-CN" sz="1000" dirty="0">
              <a:solidFill>
                <a:srgbClr val="7C7C7C"/>
              </a:solidFill>
              <a:latin typeface="方正兰亭黑简体" pitchFamily="2" charset="-122"/>
              <a:ea typeface="方正兰亭黑简体" pitchFamily="2"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内容梗概</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vert="horz" wrap="square" lIns="91440" tIns="45720" rIns="91440" bIns="45720" numCol="1" anchor="ctr" anchorCtr="0" compatLnSpc="1">
            <a:normAutofit/>
          </a:bodyPr>
          <a:lstStyle/>
          <a:p>
            <a:pPr marL="0" marR="0" lvl="0" indent="0" algn="l" defTabSz="457200" rtl="0" eaLnBrk="0" fontAlgn="base" latinLnBrk="0" hangingPunct="0">
              <a:lnSpc>
                <a:spcPct val="100000"/>
              </a:lnSpc>
              <a:spcBef>
                <a:spcPts val="1000"/>
              </a:spcBef>
              <a:spcAft>
                <a:spcPct val="0"/>
              </a:spcAft>
              <a:buClrTx/>
              <a:buSzTx/>
              <a:buFontTx/>
              <a:buNone/>
              <a:defRPr/>
            </a:pPr>
            <a:r>
              <a:rPr kumimoji="0"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mn-ea"/>
              </a:rPr>
              <a:t>产品市场分析</a:t>
            </a:r>
            <a:endParaRPr kumimoji="0" lang="en-US" altLang="zh-CN"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mn-ea"/>
            </a:endParaRPr>
          </a:p>
        </p:txBody>
      </p:sp>
      <p:sp>
        <p:nvSpPr>
          <p:cNvPr id="5" name="文本框 4"/>
          <p:cNvSpPr txBox="1"/>
          <p:nvPr/>
        </p:nvSpPr>
        <p:spPr>
          <a:xfrm>
            <a:off x="250825" y="1106487"/>
            <a:ext cx="848257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介绍产品市场最新状况和发展趋势</a:t>
            </a:r>
            <a:endParaRPr kumimoji="0" lang="zh-CN" altLang="en-US" sz="12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nvGrpSpPr>
          <p:cNvPr id="46" name="Group 4"/>
          <p:cNvGrpSpPr/>
          <p:nvPr/>
        </p:nvGrpSpPr>
        <p:grpSpPr>
          <a:xfrm>
            <a:off x="7013575" y="2266950"/>
            <a:ext cx="1835150" cy="1658938"/>
            <a:chOff x="3471863" y="2343150"/>
            <a:chExt cx="2197101" cy="1985963"/>
          </a:xfrm>
        </p:grpSpPr>
        <p:sp>
          <p:nvSpPr>
            <p:cNvPr id="47" name="Freeform 5"/>
            <p:cNvSpPr/>
            <p:nvPr/>
          </p:nvSpPr>
          <p:spPr bwMode="auto">
            <a:xfrm>
              <a:off x="3477565" y="2381159"/>
              <a:ext cx="2191399" cy="1495649"/>
            </a:xfrm>
            <a:custGeom>
              <a:avLst/>
              <a:gdLst/>
              <a:ahLst/>
              <a:cxnLst>
                <a:cxn ang="0">
                  <a:pos x="1202" y="800"/>
                </a:cxn>
                <a:cxn ang="0">
                  <a:pos x="1182" y="820"/>
                </a:cxn>
                <a:cxn ang="0">
                  <a:pos x="20" y="820"/>
                </a:cxn>
                <a:cxn ang="0">
                  <a:pos x="0" y="800"/>
                </a:cxn>
                <a:cxn ang="0">
                  <a:pos x="0" y="20"/>
                </a:cxn>
                <a:cxn ang="0">
                  <a:pos x="20" y="0"/>
                </a:cxn>
                <a:cxn ang="0">
                  <a:pos x="1182" y="0"/>
                </a:cxn>
                <a:cxn ang="0">
                  <a:pos x="1202" y="20"/>
                </a:cxn>
                <a:cxn ang="0">
                  <a:pos x="1202" y="800"/>
                </a:cxn>
              </a:cxnLst>
              <a:rect l="0" t="0" r="r" b="b"/>
              <a:pathLst>
                <a:path w="1202" h="820">
                  <a:moveTo>
                    <a:pt x="1202" y="800"/>
                  </a:moveTo>
                  <a:cubicBezTo>
                    <a:pt x="1202" y="811"/>
                    <a:pt x="1193" y="820"/>
                    <a:pt x="1182" y="820"/>
                  </a:cubicBezTo>
                  <a:cubicBezTo>
                    <a:pt x="20" y="820"/>
                    <a:pt x="20" y="820"/>
                    <a:pt x="20" y="820"/>
                  </a:cubicBezTo>
                  <a:cubicBezTo>
                    <a:pt x="9" y="820"/>
                    <a:pt x="0" y="811"/>
                    <a:pt x="0" y="800"/>
                  </a:cubicBezTo>
                  <a:cubicBezTo>
                    <a:pt x="0" y="20"/>
                    <a:pt x="0" y="20"/>
                    <a:pt x="0" y="20"/>
                  </a:cubicBezTo>
                  <a:cubicBezTo>
                    <a:pt x="0" y="9"/>
                    <a:pt x="9" y="0"/>
                    <a:pt x="20" y="0"/>
                  </a:cubicBezTo>
                  <a:cubicBezTo>
                    <a:pt x="1182" y="0"/>
                    <a:pt x="1182" y="0"/>
                    <a:pt x="1182" y="0"/>
                  </a:cubicBezTo>
                  <a:cubicBezTo>
                    <a:pt x="1193" y="0"/>
                    <a:pt x="1202" y="9"/>
                    <a:pt x="1202" y="20"/>
                  </a:cubicBezTo>
                  <a:lnTo>
                    <a:pt x="1202" y="800"/>
                  </a:lnTo>
                  <a:close/>
                </a:path>
              </a:pathLst>
            </a:custGeom>
            <a:solidFill>
              <a:srgbClr val="40C1AC"/>
            </a:solidFill>
            <a:ln w="9525">
              <a:noFill/>
              <a:round/>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48" name="Rectangle 6"/>
            <p:cNvSpPr>
              <a:spLocks noChangeArrowheads="1"/>
            </p:cNvSpPr>
            <p:nvPr/>
          </p:nvSpPr>
          <p:spPr bwMode="auto">
            <a:xfrm>
              <a:off x="3563092" y="3713370"/>
              <a:ext cx="2020345" cy="91221"/>
            </a:xfrm>
            <a:prstGeom prst="rect">
              <a:avLst/>
            </a:prstGeom>
            <a:solidFill>
              <a:schemeClr val="accent1">
                <a:lumMod val="40000"/>
                <a:lumOff val="60000"/>
              </a:schemeClr>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49" name="Freeform 7"/>
            <p:cNvSpPr/>
            <p:nvPr/>
          </p:nvSpPr>
          <p:spPr bwMode="auto">
            <a:xfrm>
              <a:off x="4574215" y="2343150"/>
              <a:ext cx="1009223" cy="1461441"/>
            </a:xfrm>
            <a:custGeom>
              <a:avLst/>
              <a:gdLst/>
              <a:ahLst/>
              <a:cxnLst>
                <a:cxn ang="0">
                  <a:pos x="0" y="801"/>
                </a:cxn>
                <a:cxn ang="0">
                  <a:pos x="0" y="73"/>
                </a:cxn>
                <a:cxn ang="0">
                  <a:pos x="1" y="71"/>
                </a:cxn>
                <a:cxn ang="0">
                  <a:pos x="1" y="65"/>
                </a:cxn>
                <a:cxn ang="0">
                  <a:pos x="70" y="0"/>
                </a:cxn>
                <a:cxn ang="0">
                  <a:pos x="554" y="0"/>
                </a:cxn>
                <a:cxn ang="0">
                  <a:pos x="554" y="758"/>
                </a:cxn>
                <a:cxn ang="0">
                  <a:pos x="70" y="758"/>
                </a:cxn>
                <a:cxn ang="0">
                  <a:pos x="0" y="801"/>
                </a:cxn>
              </a:cxnLst>
              <a:rect l="0" t="0" r="r" b="b"/>
              <a:pathLst>
                <a:path w="554" h="801">
                  <a:moveTo>
                    <a:pt x="0" y="801"/>
                  </a:moveTo>
                  <a:cubicBezTo>
                    <a:pt x="0" y="73"/>
                    <a:pt x="0" y="73"/>
                    <a:pt x="0" y="73"/>
                  </a:cubicBezTo>
                  <a:cubicBezTo>
                    <a:pt x="1" y="72"/>
                    <a:pt x="1" y="71"/>
                    <a:pt x="1" y="71"/>
                  </a:cubicBezTo>
                  <a:cubicBezTo>
                    <a:pt x="1" y="69"/>
                    <a:pt x="1" y="67"/>
                    <a:pt x="1" y="65"/>
                  </a:cubicBezTo>
                  <a:cubicBezTo>
                    <a:pt x="4" y="29"/>
                    <a:pt x="34" y="0"/>
                    <a:pt x="70" y="0"/>
                  </a:cubicBezTo>
                  <a:cubicBezTo>
                    <a:pt x="554" y="0"/>
                    <a:pt x="554" y="0"/>
                    <a:pt x="554" y="0"/>
                  </a:cubicBezTo>
                  <a:cubicBezTo>
                    <a:pt x="554" y="758"/>
                    <a:pt x="554" y="758"/>
                    <a:pt x="554" y="758"/>
                  </a:cubicBezTo>
                  <a:cubicBezTo>
                    <a:pt x="70" y="758"/>
                    <a:pt x="70" y="758"/>
                    <a:pt x="70" y="758"/>
                  </a:cubicBezTo>
                  <a:cubicBezTo>
                    <a:pt x="40" y="758"/>
                    <a:pt x="13" y="775"/>
                    <a:pt x="0" y="801"/>
                  </a:cubicBezTo>
                  <a:close/>
                </a:path>
              </a:pathLst>
            </a:custGeom>
            <a:solidFill>
              <a:schemeClr val="bg1">
                <a:lumMod val="95000"/>
              </a:schemeClr>
            </a:solidFill>
            <a:ln w="9525">
              <a:noFill/>
              <a:round/>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0" name="Freeform 8"/>
            <p:cNvSpPr/>
            <p:nvPr/>
          </p:nvSpPr>
          <p:spPr bwMode="auto">
            <a:xfrm>
              <a:off x="3563092" y="2343150"/>
              <a:ext cx="1013024" cy="1461441"/>
            </a:xfrm>
            <a:custGeom>
              <a:avLst/>
              <a:gdLst/>
              <a:ahLst/>
              <a:cxnLst>
                <a:cxn ang="0">
                  <a:pos x="554" y="801"/>
                </a:cxn>
                <a:cxn ang="0">
                  <a:pos x="554" y="73"/>
                </a:cxn>
                <a:cxn ang="0">
                  <a:pos x="553" y="71"/>
                </a:cxn>
                <a:cxn ang="0">
                  <a:pos x="553" y="65"/>
                </a:cxn>
                <a:cxn ang="0">
                  <a:pos x="483" y="0"/>
                </a:cxn>
                <a:cxn ang="0">
                  <a:pos x="0" y="0"/>
                </a:cxn>
                <a:cxn ang="0">
                  <a:pos x="0" y="758"/>
                </a:cxn>
                <a:cxn ang="0">
                  <a:pos x="483" y="758"/>
                </a:cxn>
                <a:cxn ang="0">
                  <a:pos x="554" y="801"/>
                </a:cxn>
              </a:cxnLst>
              <a:rect l="0" t="0" r="r" b="b"/>
              <a:pathLst>
                <a:path w="554" h="801">
                  <a:moveTo>
                    <a:pt x="554" y="801"/>
                  </a:moveTo>
                  <a:cubicBezTo>
                    <a:pt x="554" y="73"/>
                    <a:pt x="554" y="73"/>
                    <a:pt x="554" y="73"/>
                  </a:cubicBezTo>
                  <a:cubicBezTo>
                    <a:pt x="553" y="72"/>
                    <a:pt x="553" y="71"/>
                    <a:pt x="553" y="71"/>
                  </a:cubicBezTo>
                  <a:cubicBezTo>
                    <a:pt x="553" y="69"/>
                    <a:pt x="553" y="67"/>
                    <a:pt x="553" y="65"/>
                  </a:cubicBezTo>
                  <a:cubicBezTo>
                    <a:pt x="550" y="29"/>
                    <a:pt x="520" y="0"/>
                    <a:pt x="483" y="0"/>
                  </a:cubicBezTo>
                  <a:cubicBezTo>
                    <a:pt x="0" y="0"/>
                    <a:pt x="0" y="0"/>
                    <a:pt x="0" y="0"/>
                  </a:cubicBezTo>
                  <a:cubicBezTo>
                    <a:pt x="0" y="758"/>
                    <a:pt x="0" y="758"/>
                    <a:pt x="0" y="758"/>
                  </a:cubicBezTo>
                  <a:cubicBezTo>
                    <a:pt x="483" y="758"/>
                    <a:pt x="483" y="758"/>
                    <a:pt x="483" y="758"/>
                  </a:cubicBezTo>
                  <a:cubicBezTo>
                    <a:pt x="514" y="758"/>
                    <a:pt x="540" y="775"/>
                    <a:pt x="554" y="801"/>
                  </a:cubicBezTo>
                  <a:close/>
                </a:path>
              </a:pathLst>
            </a:custGeom>
            <a:solidFill>
              <a:schemeClr val="bg1">
                <a:lumMod val="95000"/>
              </a:schemeClr>
            </a:solidFill>
            <a:ln w="9525">
              <a:noFill/>
              <a:round/>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1" name="Freeform 9"/>
            <p:cNvSpPr/>
            <p:nvPr/>
          </p:nvSpPr>
          <p:spPr bwMode="auto">
            <a:xfrm>
              <a:off x="4501992" y="2358354"/>
              <a:ext cx="74124" cy="1446237"/>
            </a:xfrm>
            <a:custGeom>
              <a:avLst/>
              <a:gdLst/>
              <a:ahLst/>
              <a:cxnLst>
                <a:cxn ang="0">
                  <a:pos x="39" y="57"/>
                </a:cxn>
                <a:cxn ang="0">
                  <a:pos x="0" y="0"/>
                </a:cxn>
                <a:cxn ang="0">
                  <a:pos x="0" y="756"/>
                </a:cxn>
                <a:cxn ang="0">
                  <a:pos x="40" y="793"/>
                </a:cxn>
                <a:cxn ang="0">
                  <a:pos x="40" y="65"/>
                </a:cxn>
                <a:cxn ang="0">
                  <a:pos x="39" y="63"/>
                </a:cxn>
                <a:cxn ang="0">
                  <a:pos x="39" y="57"/>
                </a:cxn>
              </a:cxnLst>
              <a:rect l="0" t="0" r="r" b="b"/>
              <a:pathLst>
                <a:path w="40" h="793">
                  <a:moveTo>
                    <a:pt x="39" y="57"/>
                  </a:moveTo>
                  <a:cubicBezTo>
                    <a:pt x="37" y="32"/>
                    <a:pt x="22" y="10"/>
                    <a:pt x="0" y="0"/>
                  </a:cubicBezTo>
                  <a:cubicBezTo>
                    <a:pt x="0" y="756"/>
                    <a:pt x="0" y="756"/>
                    <a:pt x="0" y="756"/>
                  </a:cubicBezTo>
                  <a:cubicBezTo>
                    <a:pt x="17" y="764"/>
                    <a:pt x="31" y="776"/>
                    <a:pt x="40" y="793"/>
                  </a:cubicBezTo>
                  <a:cubicBezTo>
                    <a:pt x="40" y="65"/>
                    <a:pt x="40" y="65"/>
                    <a:pt x="40" y="65"/>
                  </a:cubicBezTo>
                  <a:cubicBezTo>
                    <a:pt x="39" y="64"/>
                    <a:pt x="39" y="63"/>
                    <a:pt x="39" y="63"/>
                  </a:cubicBezTo>
                  <a:cubicBezTo>
                    <a:pt x="39" y="61"/>
                    <a:pt x="39" y="59"/>
                    <a:pt x="39" y="57"/>
                  </a:cubicBezTo>
                  <a:close/>
                </a:path>
              </a:pathLst>
            </a:custGeom>
            <a:solidFill>
              <a:srgbClr val="FFFFFF"/>
            </a:solidFill>
            <a:ln w="9525">
              <a:noFill/>
              <a:round/>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2" name="Rectangle 10"/>
            <p:cNvSpPr>
              <a:spLocks noChangeArrowheads="1"/>
            </p:cNvSpPr>
            <p:nvPr/>
          </p:nvSpPr>
          <p:spPr bwMode="auto">
            <a:xfrm>
              <a:off x="4699655" y="2586407"/>
              <a:ext cx="746939" cy="475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3" name="Rectangle 11"/>
            <p:cNvSpPr>
              <a:spLocks noChangeArrowheads="1"/>
            </p:cNvSpPr>
            <p:nvPr/>
          </p:nvSpPr>
          <p:spPr bwMode="auto">
            <a:xfrm>
              <a:off x="4699655" y="2759348"/>
              <a:ext cx="746939" cy="47510"/>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4" name="Rectangle 12"/>
            <p:cNvSpPr>
              <a:spLocks noChangeArrowheads="1"/>
            </p:cNvSpPr>
            <p:nvPr/>
          </p:nvSpPr>
          <p:spPr bwMode="auto">
            <a:xfrm>
              <a:off x="4699655" y="2932287"/>
              <a:ext cx="746939" cy="494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5" name="Rectangle 13"/>
            <p:cNvSpPr>
              <a:spLocks noChangeArrowheads="1"/>
            </p:cNvSpPr>
            <p:nvPr/>
          </p:nvSpPr>
          <p:spPr bwMode="auto">
            <a:xfrm>
              <a:off x="4699655" y="3105228"/>
              <a:ext cx="746939" cy="494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6" name="Rectangle 14"/>
            <p:cNvSpPr>
              <a:spLocks noChangeArrowheads="1"/>
            </p:cNvSpPr>
            <p:nvPr/>
          </p:nvSpPr>
          <p:spPr bwMode="auto">
            <a:xfrm>
              <a:off x="4699655" y="3280069"/>
              <a:ext cx="746939" cy="494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7" name="Rectangle 15"/>
            <p:cNvSpPr>
              <a:spLocks noChangeArrowheads="1"/>
            </p:cNvSpPr>
            <p:nvPr/>
          </p:nvSpPr>
          <p:spPr bwMode="auto">
            <a:xfrm>
              <a:off x="4699655" y="3453008"/>
              <a:ext cx="746939" cy="494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8" name="Rectangle 16"/>
            <p:cNvSpPr>
              <a:spLocks noChangeArrowheads="1"/>
            </p:cNvSpPr>
            <p:nvPr/>
          </p:nvSpPr>
          <p:spPr bwMode="auto">
            <a:xfrm>
              <a:off x="3692333" y="2586407"/>
              <a:ext cx="746939" cy="475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9" name="Rectangle 17"/>
            <p:cNvSpPr>
              <a:spLocks noChangeArrowheads="1"/>
            </p:cNvSpPr>
            <p:nvPr/>
          </p:nvSpPr>
          <p:spPr bwMode="auto">
            <a:xfrm>
              <a:off x="3692333" y="2759348"/>
              <a:ext cx="746939" cy="47510"/>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0" name="Rectangle 18"/>
            <p:cNvSpPr>
              <a:spLocks noChangeArrowheads="1"/>
            </p:cNvSpPr>
            <p:nvPr/>
          </p:nvSpPr>
          <p:spPr bwMode="auto">
            <a:xfrm>
              <a:off x="3692333" y="2932287"/>
              <a:ext cx="746939" cy="494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1" name="Rectangle 19"/>
            <p:cNvSpPr>
              <a:spLocks noChangeArrowheads="1"/>
            </p:cNvSpPr>
            <p:nvPr/>
          </p:nvSpPr>
          <p:spPr bwMode="auto">
            <a:xfrm>
              <a:off x="3692333" y="3105228"/>
              <a:ext cx="746939" cy="494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2" name="Rectangle 20"/>
            <p:cNvSpPr>
              <a:spLocks noChangeArrowheads="1"/>
            </p:cNvSpPr>
            <p:nvPr/>
          </p:nvSpPr>
          <p:spPr bwMode="auto">
            <a:xfrm>
              <a:off x="3692333" y="3280069"/>
              <a:ext cx="746939" cy="494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3" name="Rectangle 21"/>
            <p:cNvSpPr>
              <a:spLocks noChangeArrowheads="1"/>
            </p:cNvSpPr>
            <p:nvPr/>
          </p:nvSpPr>
          <p:spPr bwMode="auto">
            <a:xfrm>
              <a:off x="3692333" y="3453008"/>
              <a:ext cx="746939" cy="49412"/>
            </a:xfrm>
            <a:prstGeom prst="rect">
              <a:avLst/>
            </a:prstGeom>
            <a:solidFill>
              <a:srgbClr val="A8AAAD"/>
            </a:solidFill>
            <a:ln w="9525">
              <a:noFill/>
              <a:miter lim="800000"/>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4" name="Freeform 22"/>
            <p:cNvSpPr/>
            <p:nvPr/>
          </p:nvSpPr>
          <p:spPr bwMode="auto">
            <a:xfrm>
              <a:off x="3547887" y="3338982"/>
              <a:ext cx="929397" cy="917914"/>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accent1"/>
            </a:solidFill>
            <a:ln w="9525">
              <a:noFill/>
              <a:round/>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5" name="Freeform 23"/>
            <p:cNvSpPr/>
            <p:nvPr/>
          </p:nvSpPr>
          <p:spPr bwMode="auto">
            <a:xfrm>
              <a:off x="3471863" y="3466312"/>
              <a:ext cx="874279" cy="862801"/>
            </a:xfrm>
            <a:custGeom>
              <a:avLst/>
              <a:gdLst/>
              <a:ahLst/>
              <a:cxnLst>
                <a:cxn ang="0">
                  <a:pos x="65" y="466"/>
                </a:cxn>
                <a:cxn ang="0">
                  <a:pos x="29" y="446"/>
                </a:cxn>
                <a:cxn ang="0">
                  <a:pos x="30" y="339"/>
                </a:cxn>
                <a:cxn ang="0">
                  <a:pos x="343" y="29"/>
                </a:cxn>
                <a:cxn ang="0">
                  <a:pos x="451" y="30"/>
                </a:cxn>
                <a:cxn ang="0">
                  <a:pos x="450" y="137"/>
                </a:cxn>
                <a:cxn ang="0">
                  <a:pos x="137" y="447"/>
                </a:cxn>
                <a:cxn ang="0">
                  <a:pos x="65" y="466"/>
                </a:cxn>
              </a:cxnLst>
              <a:rect l="0" t="0" r="r" b="b"/>
              <a:pathLst>
                <a:path w="480" h="473">
                  <a:moveTo>
                    <a:pt x="65" y="466"/>
                  </a:moveTo>
                  <a:cubicBezTo>
                    <a:pt x="52" y="463"/>
                    <a:pt x="39" y="456"/>
                    <a:pt x="29" y="446"/>
                  </a:cubicBezTo>
                  <a:cubicBezTo>
                    <a:pt x="0" y="416"/>
                    <a:pt x="0" y="368"/>
                    <a:pt x="30" y="339"/>
                  </a:cubicBezTo>
                  <a:cubicBezTo>
                    <a:pt x="343" y="29"/>
                    <a:pt x="343" y="29"/>
                    <a:pt x="343" y="29"/>
                  </a:cubicBezTo>
                  <a:cubicBezTo>
                    <a:pt x="373" y="0"/>
                    <a:pt x="421" y="0"/>
                    <a:pt x="451" y="30"/>
                  </a:cubicBezTo>
                  <a:cubicBezTo>
                    <a:pt x="480" y="60"/>
                    <a:pt x="480" y="108"/>
                    <a:pt x="450" y="137"/>
                  </a:cubicBezTo>
                  <a:cubicBezTo>
                    <a:pt x="137" y="447"/>
                    <a:pt x="137" y="447"/>
                    <a:pt x="137" y="447"/>
                  </a:cubicBezTo>
                  <a:cubicBezTo>
                    <a:pt x="117" y="466"/>
                    <a:pt x="90" y="473"/>
                    <a:pt x="65" y="466"/>
                  </a:cubicBezTo>
                  <a:close/>
                </a:path>
              </a:pathLst>
            </a:custGeom>
            <a:solidFill>
              <a:srgbClr val="198F99"/>
            </a:solidFill>
            <a:ln w="9525">
              <a:noFill/>
              <a:round/>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6" name="Freeform 24"/>
            <p:cNvSpPr>
              <a:spLocks noEditPoints="1"/>
            </p:cNvSpPr>
            <p:nvPr/>
          </p:nvSpPr>
          <p:spPr bwMode="auto">
            <a:xfrm>
              <a:off x="4195995" y="2540796"/>
              <a:ext cx="1083346" cy="1083252"/>
            </a:xfrm>
            <a:custGeom>
              <a:avLst/>
              <a:gdLst/>
              <a:ahLst/>
              <a:cxnLst>
                <a:cxn ang="0">
                  <a:pos x="595" y="299"/>
                </a:cxn>
                <a:cxn ang="0">
                  <a:pos x="370" y="9"/>
                </a:cxn>
                <a:cxn ang="0">
                  <a:pos x="300" y="0"/>
                </a:cxn>
                <a:cxn ang="0">
                  <a:pos x="89" y="86"/>
                </a:cxn>
                <a:cxn ang="0">
                  <a:pos x="1" y="295"/>
                </a:cxn>
                <a:cxn ang="0">
                  <a:pos x="225" y="585"/>
                </a:cxn>
                <a:cxn ang="0">
                  <a:pos x="296" y="594"/>
                </a:cxn>
                <a:cxn ang="0">
                  <a:pos x="506" y="508"/>
                </a:cxn>
                <a:cxn ang="0">
                  <a:pos x="595" y="299"/>
                </a:cxn>
                <a:cxn ang="0">
                  <a:pos x="453" y="454"/>
                </a:cxn>
                <a:cxn ang="0">
                  <a:pos x="296" y="518"/>
                </a:cxn>
                <a:cxn ang="0">
                  <a:pos x="244" y="511"/>
                </a:cxn>
                <a:cxn ang="0">
                  <a:pos x="77" y="296"/>
                </a:cxn>
                <a:cxn ang="0">
                  <a:pos x="143" y="140"/>
                </a:cxn>
                <a:cxn ang="0">
                  <a:pos x="299" y="76"/>
                </a:cxn>
                <a:cxn ang="0">
                  <a:pos x="352" y="83"/>
                </a:cxn>
                <a:cxn ang="0">
                  <a:pos x="519" y="298"/>
                </a:cxn>
                <a:cxn ang="0">
                  <a:pos x="453" y="454"/>
                </a:cxn>
              </a:cxnLst>
              <a:rect l="0" t="0" r="r" b="b"/>
              <a:pathLst>
                <a:path w="595" h="594">
                  <a:moveTo>
                    <a:pt x="595" y="299"/>
                  </a:moveTo>
                  <a:cubicBezTo>
                    <a:pt x="595" y="162"/>
                    <a:pt x="503" y="43"/>
                    <a:pt x="370" y="9"/>
                  </a:cubicBezTo>
                  <a:cubicBezTo>
                    <a:pt x="347" y="3"/>
                    <a:pt x="323" y="0"/>
                    <a:pt x="300" y="0"/>
                  </a:cubicBezTo>
                  <a:cubicBezTo>
                    <a:pt x="220" y="0"/>
                    <a:pt x="146" y="30"/>
                    <a:pt x="89" y="86"/>
                  </a:cubicBezTo>
                  <a:cubicBezTo>
                    <a:pt x="33" y="142"/>
                    <a:pt x="1" y="216"/>
                    <a:pt x="1" y="295"/>
                  </a:cubicBezTo>
                  <a:cubicBezTo>
                    <a:pt x="0" y="432"/>
                    <a:pt x="92" y="552"/>
                    <a:pt x="225" y="585"/>
                  </a:cubicBezTo>
                  <a:cubicBezTo>
                    <a:pt x="248" y="591"/>
                    <a:pt x="272" y="594"/>
                    <a:pt x="296" y="594"/>
                  </a:cubicBezTo>
                  <a:cubicBezTo>
                    <a:pt x="375" y="594"/>
                    <a:pt x="450" y="564"/>
                    <a:pt x="506" y="508"/>
                  </a:cubicBezTo>
                  <a:cubicBezTo>
                    <a:pt x="563" y="452"/>
                    <a:pt x="594" y="378"/>
                    <a:pt x="595" y="299"/>
                  </a:cubicBezTo>
                  <a:close/>
                  <a:moveTo>
                    <a:pt x="453" y="454"/>
                  </a:moveTo>
                  <a:cubicBezTo>
                    <a:pt x="411" y="496"/>
                    <a:pt x="355" y="518"/>
                    <a:pt x="296" y="518"/>
                  </a:cubicBezTo>
                  <a:cubicBezTo>
                    <a:pt x="279" y="518"/>
                    <a:pt x="261" y="516"/>
                    <a:pt x="244" y="511"/>
                  </a:cubicBezTo>
                  <a:cubicBezTo>
                    <a:pt x="145" y="486"/>
                    <a:pt x="76" y="398"/>
                    <a:pt x="77" y="296"/>
                  </a:cubicBezTo>
                  <a:cubicBezTo>
                    <a:pt x="77" y="237"/>
                    <a:pt x="101" y="181"/>
                    <a:pt x="143" y="140"/>
                  </a:cubicBezTo>
                  <a:cubicBezTo>
                    <a:pt x="185" y="98"/>
                    <a:pt x="240" y="76"/>
                    <a:pt x="299" y="76"/>
                  </a:cubicBezTo>
                  <a:cubicBezTo>
                    <a:pt x="317" y="76"/>
                    <a:pt x="335" y="79"/>
                    <a:pt x="352" y="83"/>
                  </a:cubicBezTo>
                  <a:cubicBezTo>
                    <a:pt x="451" y="108"/>
                    <a:pt x="519" y="196"/>
                    <a:pt x="519" y="298"/>
                  </a:cubicBezTo>
                  <a:cubicBezTo>
                    <a:pt x="518" y="357"/>
                    <a:pt x="495" y="413"/>
                    <a:pt x="453" y="454"/>
                  </a:cubicBezTo>
                  <a:close/>
                </a:path>
              </a:pathLst>
            </a:custGeom>
            <a:solidFill>
              <a:srgbClr val="15A3AA"/>
            </a:solidFill>
            <a:ln w="9525">
              <a:noFill/>
              <a:round/>
            </a:ln>
          </p:spPr>
          <p:txBody>
            <a:bodyPr lIns="128580" tIns="64290" rIns="128580" bIns="64290"/>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en-US" sz="800" b="0" i="0" u="none" strike="noStrike" kern="1200" cap="none" spc="0" normalizeH="0" baseline="0" noProof="0" dirty="0">
                <a:ln>
                  <a:noFill/>
                </a:ln>
                <a:solidFill>
                  <a:srgbClr val="000000"/>
                </a:solidFill>
                <a:effectLst/>
                <a:uLnTx/>
                <a:uFillTx/>
                <a:latin typeface="印品黑体" panose="00000500000000000000" pitchFamily="2" charset="-122"/>
                <a:ea typeface="印品黑体" panose="00000500000000000000" pitchFamily="2" charset="-122"/>
                <a:cs typeface="+mn-ea"/>
                <a:sym typeface="Arial" panose="020B0604020202020204" pitchFamily="34"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000000"/>
                                          </p:val>
                                        </p:tav>
                                        <p:tav tm="100000">
                                          <p:val>
                                            <p:strVal val="#ppt_w"/>
                                          </p:val>
                                        </p:tav>
                                      </p:tavLst>
                                    </p:anim>
                                    <p:anim calcmode="lin" valueType="num">
                                      <p:cBhvr>
                                        <p:cTn id="8" dur="500" fill="hold"/>
                                        <p:tgtEl>
                                          <p:spTgt spid="46"/>
                                        </p:tgtEl>
                                        <p:attrNameLst>
                                          <p:attrName>ppt_h</p:attrName>
                                        </p:attrNameLst>
                                      </p:cBhvr>
                                      <p:tavLst>
                                        <p:tav tm="0">
                                          <p:val>
                                            <p:fltVal val="0.000000"/>
                                          </p:val>
                                        </p:tav>
                                        <p:tav tm="100000">
                                          <p:val>
                                            <p:strVal val="#ppt_h"/>
                                          </p:val>
                                        </p:tav>
                                      </p:tavLst>
                                    </p:anim>
                                    <p:animEffect transition="in" filter="fade">
                                      <p:cBhvr>
                                        <p:cTn id="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市场分析</a:t>
            </a:r>
            <a:endParaRPr lang="zh-CN" altLang="en-US" dirty="0">
              <a:solidFill>
                <a:srgbClr val="15A3AA"/>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vert="horz" wrap="square" lIns="91440" tIns="45720" rIns="91440" bIns="45720" numCol="1" anchor="ctr" anchorCtr="0" compatLnSpc="1">
            <a:normAutofit/>
          </a:bodyPr>
          <a:lstStyle/>
          <a:p>
            <a:pPr marL="0" marR="0" lvl="0" indent="0" algn="l" defTabSz="457200" rtl="0" eaLnBrk="0" fontAlgn="base" latinLnBrk="0" hangingPunct="0">
              <a:lnSpc>
                <a:spcPct val="100000"/>
              </a:lnSpc>
              <a:spcBef>
                <a:spcPts val="1000"/>
              </a:spcBef>
              <a:spcAft>
                <a:spcPct val="0"/>
              </a:spcAft>
              <a:buClrTx/>
              <a:buSzTx/>
              <a:buFontTx/>
              <a:buNone/>
              <a:defRPr/>
            </a:pPr>
            <a:r>
              <a:rPr kumimoji="0"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mn-ea"/>
              </a:rPr>
              <a:t>竞争对手分析</a:t>
            </a:r>
            <a:endParaRPr kumimoji="0" lang="en-US" altLang="zh-CN"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mn-ea"/>
            </a:endParaRPr>
          </a:p>
        </p:txBody>
      </p:sp>
      <p:sp>
        <p:nvSpPr>
          <p:cNvPr id="2" name="文本框 1"/>
          <p:cNvSpPr txBox="1"/>
          <p:nvPr/>
        </p:nvSpPr>
        <p:spPr>
          <a:xfrm>
            <a:off x="250825" y="1727444"/>
            <a:ext cx="746246" cy="246219"/>
          </a:xfrm>
          <a:prstGeom prst="rect">
            <a:avLst/>
          </a:prstGeom>
          <a:solidFill>
            <a:srgbClr val="15A3AA"/>
          </a:solid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rPr>
              <a:t>应用场景</a:t>
            </a:r>
            <a:r>
              <a:rPr kumimoji="0" lang="en-US" altLang="zh-CN"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rPr>
              <a:t>1</a:t>
            </a:r>
            <a:endParaRPr kumimoji="0" lang="en-US" altLang="zh-CN"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5" name="文本框 4"/>
          <p:cNvSpPr txBox="1"/>
          <p:nvPr/>
        </p:nvSpPr>
        <p:spPr>
          <a:xfrm>
            <a:off x="250825" y="2077730"/>
            <a:ext cx="848257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
                <a:srgbClr val="15A3AA"/>
              </a:buClr>
              <a:buSzTx/>
              <a:buFontTx/>
              <a:buNone/>
              <a:defRPr/>
            </a:pPr>
            <a:r>
              <a:rPr kumimoji="0" lang="zh-CN" altLang="en-US" sz="1200" b="0" i="0" u="none" strike="noStrike" kern="0" cap="none" spc="0" normalizeH="0" baseline="0" noProof="0" dirty="0">
                <a:ln>
                  <a:noFill/>
                </a:ln>
                <a:solidFill>
                  <a:schemeClr val="tx2">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文字内容文字内容文字内容文字内容文字内容文字内容文字内容</a:t>
            </a:r>
            <a:endParaRPr kumimoji="0" lang="en-US" altLang="zh-CN" sz="1200" b="0" i="0" u="none" strike="noStrike" kern="0" cap="none" spc="0" normalizeH="0" baseline="0" noProof="0" dirty="0">
              <a:ln>
                <a:noFill/>
              </a:ln>
              <a:solidFill>
                <a:schemeClr val="tx2">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 name="文本框 5"/>
          <p:cNvSpPr txBox="1"/>
          <p:nvPr/>
        </p:nvSpPr>
        <p:spPr>
          <a:xfrm>
            <a:off x="250825" y="3017473"/>
            <a:ext cx="746246" cy="246219"/>
          </a:xfrm>
          <a:prstGeom prst="rect">
            <a:avLst/>
          </a:prstGeom>
          <a:solidFill>
            <a:srgbClr val="15A3AA"/>
          </a:solid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rPr>
              <a:t>应用场景</a:t>
            </a:r>
            <a:r>
              <a:rPr kumimoji="0" lang="en-US" altLang="zh-CN"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rPr>
              <a:t>2</a:t>
            </a:r>
            <a:endParaRPr kumimoji="0" lang="en-US" altLang="zh-CN"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7" name="文本框 6"/>
          <p:cNvSpPr txBox="1"/>
          <p:nvPr/>
        </p:nvSpPr>
        <p:spPr>
          <a:xfrm>
            <a:off x="250825" y="3367759"/>
            <a:ext cx="848257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
                <a:srgbClr val="15A3AA"/>
              </a:buClr>
              <a:buSzTx/>
              <a:buFontTx/>
              <a:buNone/>
              <a:defRPr/>
            </a:pPr>
            <a:r>
              <a:rPr kumimoji="0" lang="zh-CN" altLang="en-US" sz="1200" b="0" i="0" u="none" strike="noStrike" kern="0" cap="none" spc="0" normalizeH="0" baseline="0" noProof="0" dirty="0">
                <a:ln>
                  <a:noFill/>
                </a:ln>
                <a:solidFill>
                  <a:schemeClr val="tx2">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文字内容文字内容文字内容文字内容文字内容文字内容文字内容</a:t>
            </a:r>
            <a:endParaRPr kumimoji="0" lang="en-US" altLang="zh-CN" sz="1200" b="0" i="0" u="none" strike="noStrike" kern="0" cap="none" spc="0" normalizeH="0" baseline="0" noProof="0" dirty="0">
              <a:ln>
                <a:noFill/>
              </a:ln>
              <a:solidFill>
                <a:schemeClr val="tx2">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8" name="文本框 7"/>
          <p:cNvSpPr txBox="1"/>
          <p:nvPr/>
        </p:nvSpPr>
        <p:spPr>
          <a:xfrm>
            <a:off x="235835" y="1045893"/>
            <a:ext cx="793034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与关键竞争对手进行对比分析</a:t>
            </a:r>
            <a:endPar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市场分析</a:t>
            </a:r>
            <a:endParaRPr lang="zh-CN" altLang="en-US" dirty="0">
              <a:solidFill>
                <a:srgbClr val="15A3AA"/>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vert="horz" wrap="square" lIns="91440" tIns="45720" rIns="91440" bIns="45720" numCol="1" anchor="ctr" anchorCtr="0" compatLnSpc="1">
            <a:normAutofit/>
          </a:bodyPr>
          <a:lstStyle/>
          <a:p>
            <a:pPr marL="0" marR="0" lvl="0" indent="0" algn="l" defTabSz="457200" rtl="0" eaLnBrk="1" fontAlgn="base" latinLnBrk="0" hangingPunct="1">
              <a:lnSpc>
                <a:spcPct val="100000"/>
              </a:lnSpc>
              <a:spcBef>
                <a:spcPts val="1000"/>
              </a:spcBef>
              <a:spcAft>
                <a:spcPct val="0"/>
              </a:spcAft>
              <a:buClrTx/>
              <a:buSzTx/>
              <a:buFontTx/>
              <a:buNone/>
              <a:defRPr/>
            </a:pPr>
            <a:r>
              <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客户反馈分析</a:t>
            </a:r>
            <a:endPar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sp>
        <p:nvSpPr>
          <p:cNvPr id="2" name="文本框 1"/>
          <p:cNvSpPr txBox="1"/>
          <p:nvPr/>
        </p:nvSpPr>
        <p:spPr>
          <a:xfrm>
            <a:off x="250825" y="1637502"/>
            <a:ext cx="746246" cy="246219"/>
          </a:xfrm>
          <a:prstGeom prst="rect">
            <a:avLst/>
          </a:prstGeom>
          <a:solidFill>
            <a:srgbClr val="15A3AA"/>
          </a:solid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rPr>
              <a:t>标题</a:t>
            </a:r>
            <a:endParaRPr kumimoji="0" lang="en-US" altLang="zh-CN"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5" name="文本框 4"/>
          <p:cNvSpPr txBox="1"/>
          <p:nvPr/>
        </p:nvSpPr>
        <p:spPr>
          <a:xfrm>
            <a:off x="250825" y="1987789"/>
            <a:ext cx="848257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
                <a:srgbClr val="15A3AA"/>
              </a:buClr>
              <a:buSzTx/>
              <a:buFontTx/>
              <a:buNone/>
              <a:defRPr/>
            </a:pPr>
            <a:r>
              <a:rPr kumimoji="0" lang="zh-CN" altLang="en-US" sz="1200" b="0" i="0" u="none" strike="noStrike" kern="0" cap="none" spc="0" normalizeH="0" baseline="0" noProof="0" dirty="0">
                <a:ln>
                  <a:noFill/>
                </a:ln>
                <a:solidFill>
                  <a:schemeClr val="tx2">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文字内容文字内容文字内容文字内容文字内容文字内容文字内容</a:t>
            </a:r>
            <a:endParaRPr kumimoji="0" lang="en-US" altLang="zh-CN" sz="1200" b="0" i="0" u="none" strike="noStrike" kern="0" cap="none" spc="0" normalizeH="0" baseline="0" noProof="0" dirty="0">
              <a:ln>
                <a:noFill/>
              </a:ln>
              <a:solidFill>
                <a:schemeClr val="tx2">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 name="文本框 5"/>
          <p:cNvSpPr txBox="1"/>
          <p:nvPr/>
        </p:nvSpPr>
        <p:spPr>
          <a:xfrm>
            <a:off x="250825" y="2927532"/>
            <a:ext cx="746246" cy="246219"/>
          </a:xfrm>
          <a:prstGeom prst="rect">
            <a:avLst/>
          </a:prstGeom>
          <a:solidFill>
            <a:srgbClr val="15A3AA"/>
          </a:solid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rPr>
              <a:t>标题</a:t>
            </a:r>
            <a:endParaRPr kumimoji="0" lang="en-US" altLang="zh-CN" sz="10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7" name="文本框 6"/>
          <p:cNvSpPr txBox="1"/>
          <p:nvPr/>
        </p:nvSpPr>
        <p:spPr>
          <a:xfrm>
            <a:off x="250825" y="3277818"/>
            <a:ext cx="848257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
                <a:srgbClr val="15A3AA"/>
              </a:buClr>
              <a:buSzTx/>
              <a:buFontTx/>
              <a:buNone/>
              <a:defRPr/>
            </a:pPr>
            <a:r>
              <a:rPr kumimoji="0" lang="zh-CN" altLang="en-US" sz="1200" b="0" i="0" u="none" strike="noStrike" kern="0" cap="none" spc="0" normalizeH="0" baseline="0" noProof="0" dirty="0">
                <a:ln>
                  <a:noFill/>
                </a:ln>
                <a:solidFill>
                  <a:schemeClr val="tx2">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文字内容文字内容文字内容文字内容文字内容文字内容文字内容</a:t>
            </a:r>
            <a:endParaRPr kumimoji="0" lang="en-US" altLang="zh-CN" sz="1200" b="0" i="0" u="none" strike="noStrike" kern="0" cap="none" spc="0" normalizeH="0" baseline="0" noProof="0" dirty="0">
              <a:ln>
                <a:noFill/>
              </a:ln>
              <a:solidFill>
                <a:schemeClr val="tx2">
                  <a:lumMod val="85000"/>
                  <a:lumOff val="15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pic>
        <p:nvPicPr>
          <p:cNvPr id="19464" name="文本框 7"/>
          <p:cNvPicPr/>
          <p:nvPr/>
        </p:nvPicPr>
        <p:blipFill>
          <a:blip r:embed="rId1"/>
          <a:stretch>
            <a:fillRect/>
          </a:stretch>
        </p:blipFill>
        <p:spPr>
          <a:xfrm>
            <a:off x="165100" y="1016000"/>
            <a:ext cx="8001000" cy="368300"/>
          </a:xfrm>
          <a:prstGeom prst="rect">
            <a:avLst/>
          </a:prstGeom>
          <a:noFill/>
          <a:ln w="9525">
            <a:noFill/>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2"/>
          </p:nvPr>
        </p:nvSpPr>
        <p:spPr>
          <a:xfrm>
            <a:off x="3387725" y="1012825"/>
            <a:ext cx="5556250" cy="639763"/>
          </a:xfrm>
        </p:spPr>
        <p:txBody>
          <a:bodyPr vert="horz" wrap="square" lIns="91440" tIns="45720" rIns="91440" bIns="45720" numCol="1" anchor="t" anchorCtr="0" compatLnSpc="1">
            <a:no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chemeClr val="tx1"/>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一、</a:t>
            </a:r>
            <a:r>
              <a:rPr kumimoji="0" lang="zh-CN" altLang="en-US" sz="1800" b="0" i="0" u="none" strike="noStrike" kern="200" cap="none" spc="10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内容梗概</a:t>
            </a:r>
            <a:endParaRPr kumimoji="0" lang="zh-CN" altLang="en-US" sz="1800" b="0" i="0" u="none" strike="noStrike" kern="200" cap="none" spc="10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3" name="文本占位符 2"/>
          <p:cNvSpPr>
            <a:spLocks noGrp="1"/>
          </p:cNvSpPr>
          <p:nvPr>
            <p:ph type="body" idx="13"/>
          </p:nvPr>
        </p:nvSpPr>
        <p:spPr>
          <a:xfrm>
            <a:off x="3035300" y="1743075"/>
            <a:ext cx="5908675" cy="641350"/>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1" i="0" u="none" strike="noStrike" kern="200" cap="none" spc="100" normalizeH="0" baseline="0" noProof="0" smtClean="0">
                <a:ln>
                  <a:noFill/>
                </a:ln>
                <a:solidFill>
                  <a:srgbClr val="00B1B9"/>
                </a:solidFill>
                <a:effectLst/>
                <a:uLnTx/>
                <a:uFillTx/>
                <a:latin typeface="FZLanTingHeiS-R-GB" pitchFamily="2" charset="-122"/>
                <a:ea typeface="FZLanTingHeiS-R-GB" pitchFamily="2" charset="-122"/>
                <a:cs typeface="方正兰亭黑简体" pitchFamily="2" charset="-122"/>
                <a:sym typeface="微软雅黑" panose="020B0503020204020204" pitchFamily="34" charset="-122"/>
              </a:rPr>
              <a:t>二、</a:t>
            </a:r>
            <a:r>
              <a:rPr kumimoji="0" lang="zh-CN" altLang="en-US" sz="1800" b="1" i="0" u="none" strike="noStrike" kern="200" cap="none" spc="100" normalizeH="0" baseline="0" noProof="0" smtClean="0">
                <a:ln>
                  <a:noFill/>
                </a:ln>
                <a:solidFill>
                  <a:srgbClr val="00B1B9"/>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rPr>
              <a:t>PaaS产品的基本功能</a:t>
            </a:r>
            <a:endParaRPr kumimoji="0" lang="zh-CN" altLang="en-US" sz="1800" b="1" i="0" u="none" strike="noStrike" kern="200" cap="none" spc="100" normalizeH="0" baseline="0" noProof="0" smtClean="0">
              <a:ln>
                <a:noFill/>
              </a:ln>
              <a:solidFill>
                <a:srgbClr val="00B1B9"/>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endParaRPr>
          </a:p>
        </p:txBody>
      </p:sp>
      <p:sp>
        <p:nvSpPr>
          <p:cNvPr id="5" name="文本占位符 4"/>
          <p:cNvSpPr>
            <a:spLocks noGrp="1"/>
          </p:cNvSpPr>
          <p:nvPr>
            <p:ph type="body" idx="14"/>
          </p:nvPr>
        </p:nvSpPr>
        <p:spPr>
          <a:xfrm>
            <a:off x="2678113" y="2474913"/>
            <a:ext cx="6292850" cy="63976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rgbClr val="191919"/>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三、</a:t>
            </a:r>
            <a:r>
              <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国际PaaS产品的特色功能</a:t>
            </a:r>
            <a:endPar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6" name="文本占位符 5"/>
          <p:cNvSpPr>
            <a:spLocks noGrp="1"/>
          </p:cNvSpPr>
          <p:nvPr>
            <p:ph type="body" idx="15"/>
          </p:nvPr>
        </p:nvSpPr>
        <p:spPr>
          <a:xfrm>
            <a:off x="2319338" y="3205163"/>
            <a:ext cx="6651625" cy="63976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50000"/>
              </a:lnSpc>
              <a:spcBef>
                <a:spcPts val="2200"/>
              </a:spcBef>
              <a:spcAft>
                <a:spcPct val="0"/>
              </a:spcAft>
              <a:buClrTx/>
              <a:buSzTx/>
              <a:buFontTx/>
              <a:buNone/>
              <a:defRPr/>
            </a:pPr>
            <a:r>
              <a:rPr kumimoji="0" lang="zh-CN" altLang="en-US" sz="1800" b="0" i="0" u="none" strike="noStrike" kern="200" cap="none" spc="100" normalizeH="0" baseline="0" noProof="0" smtClean="0">
                <a:ln>
                  <a:noFill/>
                </a:ln>
                <a:solidFill>
                  <a:srgbClr val="000000"/>
                </a:solidFill>
                <a:effectLst/>
                <a:uLnTx/>
                <a:uFillTx/>
                <a:latin typeface="FZLanTingHeiS-R-GB" pitchFamily="2" charset="-122"/>
                <a:ea typeface="FZLanTingHeiS-R-GB" pitchFamily="2" charset="-122"/>
                <a:cs typeface="方正兰亭黑简体" pitchFamily="2" charset="-122"/>
                <a:sym typeface="微软雅黑" panose="020B0503020204020204" pitchFamily="34" charset="-122"/>
              </a:rPr>
              <a:t>四、</a:t>
            </a:r>
            <a:r>
              <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rPr>
              <a:t>国内PaaS产品的竞争格局</a:t>
            </a:r>
            <a:endParaRPr kumimoji="0" lang="zh-CN" altLang="en-US" sz="1800" b="0" i="0" u="none" strike="noStrike" kern="200" cap="none" spc="100" normalizeH="0" baseline="0" noProof="0" smtClean="0">
              <a:ln>
                <a:noFill/>
              </a:ln>
              <a:solidFill>
                <a:srgbClr val="262626"/>
              </a:solidFill>
              <a:effectLst/>
              <a:uLnTx/>
              <a:uFillTx/>
              <a:latin typeface="微软雅黑" panose="020B0503020204020204" pitchFamily="34" charset="-122"/>
              <a:ea typeface="微软雅黑" panose="020B0503020204020204" pitchFamily="34" charset="-122"/>
              <a:cs typeface="方正兰亭黑简体" pitchFamily="2" charset="-122"/>
              <a:sym typeface="微软雅黑" panose="020B0503020204020204" pitchFamily="34"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en-US" altLang="zh-CN"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PaaS</a:t>
            </a: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产品的基本功能</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vert="horz" wrap="square" lIns="91440" tIns="45720" rIns="91440" bIns="45720" numCol="1" anchor="ctr" anchorCtr="0" compatLnSpc="1">
            <a:normAutofit/>
          </a:bodyPr>
          <a:lstStyle/>
          <a:p>
            <a:pPr marL="0" marR="0" lvl="0" indent="0" algn="l" defTabSz="457200" rtl="0" eaLnBrk="0" fontAlgn="base" latinLnBrk="0" hangingPunct="0">
              <a:lnSpc>
                <a:spcPct val="100000"/>
              </a:lnSpc>
              <a:spcBef>
                <a:spcPts val="1000"/>
              </a:spcBef>
              <a:spcAft>
                <a:spcPct val="0"/>
              </a:spcAft>
              <a:buClrTx/>
              <a:buSzTx/>
              <a:buFontTx/>
              <a:buNone/>
              <a:defRPr/>
            </a:pPr>
            <a:r>
              <a:rPr kumimoji="0"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产品价值</a:t>
            </a:r>
            <a:endParaRPr kumimoji="0"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sp>
        <p:nvSpPr>
          <p:cNvPr id="7" name="文本框 6"/>
          <p:cNvSpPr txBox="1"/>
          <p:nvPr/>
        </p:nvSpPr>
        <p:spPr>
          <a:xfrm>
            <a:off x="257693" y="1076508"/>
            <a:ext cx="7930342" cy="116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PaaS（Platform as a Service，平台即服务）是云计算服务的一个类别，这类云计算服务允许客户在不用关心与开发相关的底层基础设施的情况下提供、实例化、运行、测试和管理他们生产的应用（Wikipedia）。一般的应用开发者通常不愿意关心服务器、存储设备和数据备份，他们只想写代码、测试应用、启动应用和持续修复bug，PaaS应此需求而生，PaaS的提供商自动且透明地处理一切与服务器相关的后台事务（Sacha Labourey, 2013）。</a:t>
            </a:r>
            <a:endParaRPr kumimoji="0"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产品分析</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700088"/>
            <a:ext cx="6442075" cy="406400"/>
          </a:xfrm>
        </p:spPr>
        <p:txBody>
          <a:bodyPr vert="horz" wrap="square" lIns="91440" tIns="45720" rIns="91440" bIns="45720" numCol="1" anchor="ctr" anchorCtr="0" compatLnSpc="1">
            <a:normAutofit/>
          </a:bodyPr>
          <a:lstStyle/>
          <a:p>
            <a:pPr marL="0" marR="0" lvl="0" indent="0" algn="l" defTabSz="457200" rtl="0" eaLnBrk="1" fontAlgn="base" latinLnBrk="0" hangingPunct="1">
              <a:lnSpc>
                <a:spcPct val="100000"/>
              </a:lnSpc>
              <a:spcBef>
                <a:spcPts val="1000"/>
              </a:spcBef>
              <a:spcAft>
                <a:spcPct val="0"/>
              </a:spcAft>
              <a:buClrTx/>
              <a:buSzTx/>
              <a:buFontTx/>
              <a:buNone/>
              <a:defRPr/>
            </a:pPr>
            <a:r>
              <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核心功能点（产品亮点）</a:t>
            </a:r>
            <a:endPar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pic>
        <p:nvPicPr>
          <p:cNvPr id="22532" name="文本框 4"/>
          <p:cNvPicPr/>
          <p:nvPr/>
        </p:nvPicPr>
        <p:blipFill>
          <a:blip r:embed="rId1"/>
          <a:stretch>
            <a:fillRect/>
          </a:stretch>
        </p:blipFill>
        <p:spPr>
          <a:xfrm>
            <a:off x="101600" y="1066800"/>
            <a:ext cx="8458200" cy="368300"/>
          </a:xfrm>
          <a:prstGeom prst="rect">
            <a:avLst/>
          </a:prstGeom>
          <a:noFill/>
          <a:ln w="9525">
            <a:noFill/>
          </a:ln>
        </p:spPr>
      </p:pic>
      <p:pic>
        <p:nvPicPr>
          <p:cNvPr id="22533" name="组合 1"/>
          <p:cNvPicPr/>
          <p:nvPr/>
        </p:nvPicPr>
        <p:blipFill>
          <a:blip r:embed="rId2"/>
          <a:stretch>
            <a:fillRect/>
          </a:stretch>
        </p:blipFill>
        <p:spPr>
          <a:xfrm>
            <a:off x="6972300" y="1752600"/>
            <a:ext cx="1943100" cy="2806700"/>
          </a:xfrm>
          <a:prstGeom prst="rect">
            <a:avLst/>
          </a:prstGeom>
          <a:noFill/>
          <a:ln w="9525">
            <a:noFill/>
          </a:ln>
        </p:spPr>
      </p:pic>
      <p:cxnSp>
        <p:nvCxnSpPr>
          <p:cNvPr id="108" name="直接连接符 247"/>
          <p:cNvCxnSpPr/>
          <p:nvPr/>
        </p:nvCxnSpPr>
        <p:spPr>
          <a:xfrm>
            <a:off x="339725" y="2527300"/>
            <a:ext cx="628491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293688" y="1560513"/>
            <a:ext cx="1004887" cy="338137"/>
          </a:xfrm>
          <a:prstGeom prst="rect">
            <a:avLst/>
          </a:prstGeom>
          <a:noFill/>
          <a:ln w="9525">
            <a:noFill/>
          </a:ln>
        </p:spPr>
        <p:txBody>
          <a:bodyPr wrap="none" lIns="91431" tIns="45716" rIns="91431" bIns="45716">
            <a:spAutoFit/>
          </a:bodyPr>
          <a:p>
            <a:r>
              <a:rPr lang="zh-CN" altLang="en-US" sz="1600" b="1" dirty="0">
                <a:solidFill>
                  <a:srgbClr val="404040"/>
                </a:solidFill>
                <a:latin typeface="方正兰亭黑简体" pitchFamily="2" charset="-122"/>
                <a:ea typeface="方正兰亭黑简体" pitchFamily="2" charset="-122"/>
              </a:rPr>
              <a:t>添加标题</a:t>
            </a:r>
            <a:endParaRPr lang="en-US" altLang="zh-CN" sz="1600" b="1" dirty="0">
              <a:solidFill>
                <a:srgbClr val="404040"/>
              </a:solidFill>
              <a:latin typeface="方正兰亭黑简体" pitchFamily="2" charset="-122"/>
              <a:ea typeface="方正兰亭黑简体" pitchFamily="2" charset="-122"/>
            </a:endParaRPr>
          </a:p>
        </p:txBody>
      </p:sp>
      <p:sp>
        <p:nvSpPr>
          <p:cNvPr id="110" name="矩形 47"/>
          <p:cNvSpPr/>
          <p:nvPr/>
        </p:nvSpPr>
        <p:spPr>
          <a:xfrm>
            <a:off x="293688" y="1890713"/>
            <a:ext cx="5886450" cy="523875"/>
          </a:xfrm>
          <a:prstGeom prst="rect">
            <a:avLst/>
          </a:prstGeom>
          <a:noFill/>
          <a:ln w="9525">
            <a:noFill/>
          </a:ln>
        </p:spPr>
        <p:txBody>
          <a:bodyPr lIns="91431" tIns="45716" rIns="91431" bIns="45716">
            <a:spAutoFit/>
          </a:bodyPr>
          <a:p>
            <a:pPr>
              <a:spcBef>
                <a:spcPct val="20000"/>
              </a:spcBef>
              <a:buFont typeface="Arial" panose="020B0604020202020204" pitchFamily="34" charset="0"/>
            </a:pPr>
            <a:r>
              <a:rPr lang="zh-CN" altLang="en-US" sz="1400" dirty="0">
                <a:solidFill>
                  <a:srgbClr val="7C7C7C"/>
                </a:solidFill>
                <a:latin typeface="方正兰亭黑简体" pitchFamily="2" charset="-122"/>
                <a:ea typeface="微软雅黑" panose="020B0503020204020204" pitchFamily="34" charset="-122"/>
              </a:rPr>
              <a:t>例如：某生鲜电商社区：基于实时视频技术，引入参与式保障机制（社会化协作和群体智慧），建立和增强消费者与生产者之间的信任关系。</a:t>
            </a:r>
            <a:endParaRPr lang="zh-CN" altLang="en-US" sz="1400" dirty="0">
              <a:solidFill>
                <a:srgbClr val="7C7C7C"/>
              </a:solidFill>
              <a:latin typeface="方正兰亭黑简体" pitchFamily="2" charset="-122"/>
              <a:ea typeface="微软雅黑" panose="020B0503020204020204" pitchFamily="34" charset="-122"/>
            </a:endParaRPr>
          </a:p>
        </p:txBody>
      </p:sp>
      <p:cxnSp>
        <p:nvCxnSpPr>
          <p:cNvPr id="112" name="直接连接符 251"/>
          <p:cNvCxnSpPr/>
          <p:nvPr/>
        </p:nvCxnSpPr>
        <p:spPr>
          <a:xfrm>
            <a:off x="339725" y="3654425"/>
            <a:ext cx="628491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293688" y="2687638"/>
            <a:ext cx="1004887" cy="338137"/>
          </a:xfrm>
          <a:prstGeom prst="rect">
            <a:avLst/>
          </a:prstGeom>
          <a:noFill/>
          <a:ln w="9525">
            <a:noFill/>
          </a:ln>
        </p:spPr>
        <p:txBody>
          <a:bodyPr wrap="none" lIns="91431" tIns="45716" rIns="91431" bIns="45716">
            <a:spAutoFit/>
          </a:bodyPr>
          <a:p>
            <a:r>
              <a:rPr lang="zh-CN" altLang="en-US" sz="1600" b="1" dirty="0">
                <a:solidFill>
                  <a:srgbClr val="404040"/>
                </a:solidFill>
                <a:latin typeface="方正兰亭黑简体" pitchFamily="2" charset="-122"/>
                <a:ea typeface="方正兰亭黑简体" pitchFamily="2" charset="-122"/>
              </a:rPr>
              <a:t>添加标题</a:t>
            </a:r>
            <a:endParaRPr lang="en-US" altLang="zh-CN" sz="1600" b="1" dirty="0">
              <a:solidFill>
                <a:srgbClr val="404040"/>
              </a:solidFill>
              <a:latin typeface="方正兰亭黑简体" pitchFamily="2" charset="-122"/>
              <a:ea typeface="方正兰亭黑简体" pitchFamily="2" charset="-122"/>
            </a:endParaRPr>
          </a:p>
        </p:txBody>
      </p:sp>
      <p:cxnSp>
        <p:nvCxnSpPr>
          <p:cNvPr id="116" name="直接连接符 255"/>
          <p:cNvCxnSpPr/>
          <p:nvPr/>
        </p:nvCxnSpPr>
        <p:spPr>
          <a:xfrm>
            <a:off x="339725" y="4881563"/>
            <a:ext cx="637381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93688" y="3914775"/>
            <a:ext cx="1004887" cy="338138"/>
          </a:xfrm>
          <a:prstGeom prst="rect">
            <a:avLst/>
          </a:prstGeom>
          <a:noFill/>
          <a:ln w="9525">
            <a:noFill/>
          </a:ln>
        </p:spPr>
        <p:txBody>
          <a:bodyPr wrap="none" lIns="91431" tIns="45716" rIns="91431" bIns="45716">
            <a:spAutoFit/>
          </a:bodyPr>
          <a:p>
            <a:r>
              <a:rPr lang="zh-CN" altLang="en-US" sz="1600" b="1" dirty="0">
                <a:solidFill>
                  <a:srgbClr val="404040"/>
                </a:solidFill>
                <a:latin typeface="方正兰亭黑简体" pitchFamily="2" charset="-122"/>
                <a:ea typeface="方正兰亭黑简体" pitchFamily="2" charset="-122"/>
              </a:rPr>
              <a:t>添加标题</a:t>
            </a:r>
            <a:endParaRPr lang="en-US" altLang="zh-CN" sz="1600" b="1" dirty="0">
              <a:solidFill>
                <a:srgbClr val="404040"/>
              </a:solidFill>
              <a:latin typeface="方正兰亭黑简体" pitchFamily="2" charset="-122"/>
              <a:ea typeface="方正兰亭黑简体" pitchFamily="2" charset="-122"/>
            </a:endParaRPr>
          </a:p>
        </p:txBody>
      </p:sp>
      <p:sp>
        <p:nvSpPr>
          <p:cNvPr id="129" name="矩形 47"/>
          <p:cNvSpPr/>
          <p:nvPr/>
        </p:nvSpPr>
        <p:spPr>
          <a:xfrm>
            <a:off x="293688" y="3095625"/>
            <a:ext cx="5886450" cy="523875"/>
          </a:xfrm>
          <a:prstGeom prst="rect">
            <a:avLst/>
          </a:prstGeom>
          <a:noFill/>
          <a:ln w="9525">
            <a:noFill/>
          </a:ln>
        </p:spPr>
        <p:txBody>
          <a:bodyPr lIns="91431" tIns="45716" rIns="91431" bIns="45716">
            <a:spAutoFit/>
          </a:bodyPr>
          <a:p>
            <a:pPr>
              <a:spcBef>
                <a:spcPct val="20000"/>
              </a:spcBef>
              <a:buFont typeface="Arial" panose="020B0604020202020204" pitchFamily="34" charset="0"/>
            </a:pPr>
            <a:r>
              <a:rPr lang="zh-CN" altLang="en-US" sz="1400" dirty="0">
                <a:solidFill>
                  <a:srgbClr val="7C7C7C"/>
                </a:solidFill>
                <a:latin typeface="方正兰亭黑简体" pitchFamily="2" charset="-122"/>
                <a:ea typeface="微软雅黑" panose="020B0503020204020204" pitchFamily="34" charset="-122"/>
              </a:rPr>
              <a:t>例如：某生鲜电商社区：基于实时视频技术，引入参与式保障机制（社会化协作和群体智慧），建立和增强消费者与生产者之间的信任关系。</a:t>
            </a:r>
            <a:endParaRPr lang="zh-CN" altLang="en-US" sz="1400" dirty="0">
              <a:solidFill>
                <a:srgbClr val="7C7C7C"/>
              </a:solidFill>
              <a:latin typeface="方正兰亭黑简体" pitchFamily="2" charset="-122"/>
              <a:ea typeface="微软雅黑" panose="020B0503020204020204" pitchFamily="34" charset="-122"/>
            </a:endParaRPr>
          </a:p>
        </p:txBody>
      </p:sp>
      <p:sp>
        <p:nvSpPr>
          <p:cNvPr id="130" name="矩形 47"/>
          <p:cNvSpPr/>
          <p:nvPr/>
        </p:nvSpPr>
        <p:spPr>
          <a:xfrm>
            <a:off x="293688" y="4287838"/>
            <a:ext cx="5886450" cy="523875"/>
          </a:xfrm>
          <a:prstGeom prst="rect">
            <a:avLst/>
          </a:prstGeom>
          <a:noFill/>
          <a:ln w="9525">
            <a:noFill/>
          </a:ln>
        </p:spPr>
        <p:txBody>
          <a:bodyPr lIns="91431" tIns="45716" rIns="91431" bIns="45716">
            <a:spAutoFit/>
          </a:bodyPr>
          <a:p>
            <a:pPr>
              <a:spcBef>
                <a:spcPct val="20000"/>
              </a:spcBef>
              <a:buFont typeface="Arial" panose="020B0604020202020204" pitchFamily="34" charset="0"/>
            </a:pPr>
            <a:r>
              <a:rPr lang="zh-CN" altLang="en-US" sz="1400" dirty="0">
                <a:solidFill>
                  <a:srgbClr val="7C7C7C"/>
                </a:solidFill>
                <a:latin typeface="方正兰亭黑简体" pitchFamily="2" charset="-122"/>
                <a:ea typeface="微软雅黑" panose="020B0503020204020204" pitchFamily="34" charset="-122"/>
              </a:rPr>
              <a:t>例如：某生鲜电商社区：基于实时视频技术，引入参与式保障机制（社会化协作和群体智慧），建立和增强消费者与生产者之间的信任关系。</a:t>
            </a:r>
            <a:endParaRPr lang="zh-CN" altLang="en-US" sz="1400" dirty="0">
              <a:solidFill>
                <a:srgbClr val="7C7C7C"/>
              </a:solidFill>
              <a:latin typeface="方正兰亭黑简体" pitchFamily="2" charset="-122"/>
              <a:ea typeface="微软雅黑" panose="020B0503020204020204"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left)">
                                      <p:cBhvr>
                                        <p:cTn id="11" dur="500"/>
                                        <p:tgtEl>
                                          <p:spTgt spid="10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wipe(left)">
                                      <p:cBhvr>
                                        <p:cTn id="14" dur="500"/>
                                        <p:tgtEl>
                                          <p:spTgt spid="11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wipe(left)">
                                      <p:cBhvr>
                                        <p:cTn id="18" dur="500"/>
                                        <p:tgtEl>
                                          <p:spTgt spid="1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left)">
                                      <p:cBhvr>
                                        <p:cTn id="22" dur="500"/>
                                        <p:tgtEl>
                                          <p:spTgt spid="113"/>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wipe(left)">
                                      <p:cBhvr>
                                        <p:cTn id="26" dur="500"/>
                                        <p:tgtEl>
                                          <p:spTgt spid="11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wipe(left)">
                                      <p:cBhvr>
                                        <p:cTn id="30" dur="500"/>
                                        <p:tgtEl>
                                          <p:spTgt spid="11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wipe(left)">
                                      <p:cBhvr>
                                        <p:cTn id="33" dur="500"/>
                                        <p:tgtEl>
                                          <p:spTgt spid="12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wipe(left)">
                                      <p:cBhvr>
                                        <p:cTn id="3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3" grpId="0"/>
      <p:bldP spid="117" grpId="0"/>
      <p:bldP spid="129" grpId="0"/>
      <p:bldP spid="1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082553" y="1812099"/>
            <a:ext cx="2816375" cy="2825703"/>
          </a:xfrm>
          <a:prstGeom prst="rect">
            <a:avLst/>
          </a:prstGeom>
          <a:solidFill>
            <a:srgbClr val="FFFFFF"/>
          </a:solidFill>
          <a:ln w="6350" cap="flat">
            <a:solidFill>
              <a:schemeClr val="accent5">
                <a:lumMod val="20000"/>
                <a:lumOff val="8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47" name="矩形 46"/>
          <p:cNvSpPr/>
          <p:nvPr/>
        </p:nvSpPr>
        <p:spPr>
          <a:xfrm>
            <a:off x="171879" y="1812099"/>
            <a:ext cx="2816375" cy="2825703"/>
          </a:xfrm>
          <a:prstGeom prst="rect">
            <a:avLst/>
          </a:prstGeom>
          <a:solidFill>
            <a:srgbClr val="FFFFFF"/>
          </a:solidFill>
          <a:ln w="6350" cap="flat">
            <a:solidFill>
              <a:schemeClr val="accent5">
                <a:lumMod val="20000"/>
                <a:lumOff val="8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48" name="矩形 47"/>
          <p:cNvSpPr/>
          <p:nvPr/>
        </p:nvSpPr>
        <p:spPr>
          <a:xfrm>
            <a:off x="5990756" y="1812099"/>
            <a:ext cx="2816375" cy="2825703"/>
          </a:xfrm>
          <a:prstGeom prst="rect">
            <a:avLst/>
          </a:prstGeom>
          <a:solidFill>
            <a:srgbClr val="FFFFFF"/>
          </a:solidFill>
          <a:ln w="6350" cap="flat">
            <a:solidFill>
              <a:schemeClr val="accent5">
                <a:lumMod val="20000"/>
                <a:lumOff val="8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23557" name="标题 1"/>
          <p:cNvSpPr>
            <a:spLocks noGrp="1"/>
          </p:cNvSpPr>
          <p:nvPr>
            <p:ph type="ctrTitle"/>
          </p:nvPr>
        </p:nvSpPr>
        <p:spPr>
          <a:xfrm>
            <a:off x="182563" y="195263"/>
            <a:ext cx="6442075" cy="501650"/>
          </a:xfrm>
          <a:noFill/>
          <a:ln>
            <a:noFill/>
          </a:ln>
        </p:spPr>
        <p:txBody>
          <a:bodyPr/>
          <a:p>
            <a:pPr defTabSz="457200" eaLnBrk="1" hangingPunct="1">
              <a:buClrTx/>
              <a:buSzTx/>
              <a:buFontTx/>
              <a:buNone/>
            </a:pPr>
            <a:r>
              <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rPr>
              <a:t>产品分析</a:t>
            </a:r>
            <a:endParaRPr lang="zh-CN" altLang="en-US" dirty="0">
              <a:solidFill>
                <a:srgbClr val="00B1B9"/>
              </a:solidFill>
              <a:latin typeface="方正兰亭黑简体" pitchFamily="2" charset="-122"/>
              <a:ea typeface="方正兰亭黑简体" pitchFamily="2" charset="-122"/>
              <a:cs typeface="Arial" panose="020B0604020202020204"/>
              <a:sym typeface="Arial" panose="020B0604020202020204" pitchFamily="34" charset="0"/>
            </a:endParaRPr>
          </a:p>
        </p:txBody>
      </p:sp>
      <p:sp>
        <p:nvSpPr>
          <p:cNvPr id="3" name="文本占位符 2"/>
          <p:cNvSpPr>
            <a:spLocks noGrp="1"/>
          </p:cNvSpPr>
          <p:nvPr>
            <p:ph type="body" idx="12"/>
          </p:nvPr>
        </p:nvSpPr>
        <p:spPr>
          <a:xfrm>
            <a:off x="182563" y="685800"/>
            <a:ext cx="2011363" cy="406400"/>
          </a:xfrm>
        </p:spPr>
        <p:txBody>
          <a:bodyPr vert="horz" wrap="square" lIns="91440" tIns="45720" rIns="91440" bIns="45720" numCol="1" anchor="ctr" anchorCtr="0" compatLnSpc="1">
            <a:normAutofit/>
          </a:bodyPr>
          <a:lstStyle/>
          <a:p>
            <a:pPr marL="0" marR="0" lvl="0" indent="0" algn="l" defTabSz="457200" rtl="0" eaLnBrk="1" fontAlgn="base" latinLnBrk="0" hangingPunct="1">
              <a:lnSpc>
                <a:spcPct val="100000"/>
              </a:lnSpc>
              <a:spcBef>
                <a:spcPts val="1000"/>
              </a:spcBef>
              <a:spcAft>
                <a:spcPct val="0"/>
              </a:spcAft>
              <a:buClrTx/>
              <a:buSzTx/>
              <a:buFontTx/>
              <a:buNone/>
              <a:defRPr/>
            </a:pPr>
            <a:r>
              <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rPr>
              <a:t>主要功能规划</a:t>
            </a:r>
            <a:endParaRPr kumimoji="1" lang="zh-CN" altLang="en-US" sz="1800" b="1" i="0" u="none" strike="noStrike" kern="200" cap="none" spc="100" normalizeH="0" baseline="0" noProof="0" smtClean="0">
              <a:ln>
                <a:noFill/>
              </a:ln>
              <a:solidFill>
                <a:srgbClr val="6F6F6F"/>
              </a:solidFill>
              <a:effectLst/>
              <a:uLnTx/>
              <a:uFillTx/>
              <a:latin typeface="方正兰亭黑简体" pitchFamily="2" charset="-122"/>
              <a:ea typeface="方正兰亭黑简体" pitchFamily="2" charset="-122"/>
              <a:cs typeface="Arial" panose="020B0604020202020204" pitchFamily="34" charset="0"/>
              <a:sym typeface="微软雅黑" panose="020B0503020204020204" pitchFamily="34" charset="-122"/>
            </a:endParaRPr>
          </a:p>
        </p:txBody>
      </p:sp>
      <p:pic>
        <p:nvPicPr>
          <p:cNvPr id="23559" name="文本框 1"/>
          <p:cNvPicPr/>
          <p:nvPr/>
        </p:nvPicPr>
        <p:blipFill>
          <a:blip r:embed="rId1"/>
          <a:stretch>
            <a:fillRect/>
          </a:stretch>
        </p:blipFill>
        <p:spPr>
          <a:xfrm>
            <a:off x="127000" y="1028700"/>
            <a:ext cx="8877300" cy="495300"/>
          </a:xfrm>
          <a:prstGeom prst="rect">
            <a:avLst/>
          </a:prstGeom>
          <a:noFill/>
          <a:ln w="9525">
            <a:noFill/>
          </a:ln>
        </p:spPr>
      </p:pic>
      <p:grpSp>
        <p:nvGrpSpPr>
          <p:cNvPr id="49" name="组合 48"/>
          <p:cNvGrpSpPr/>
          <p:nvPr/>
        </p:nvGrpSpPr>
        <p:grpSpPr>
          <a:xfrm>
            <a:off x="1347798" y="1438673"/>
            <a:ext cx="464536" cy="464536"/>
            <a:chOff x="3909048" y="1756265"/>
            <a:chExt cx="464536" cy="464536"/>
          </a:xfrm>
          <a:effectLst>
            <a:outerShdw blurRad="50800" dist="38100" dir="840000" sx="98000" sy="98000" algn="tl" rotWithShape="0">
              <a:prstClr val="black">
                <a:alpha val="15000"/>
              </a:prstClr>
            </a:outerShdw>
          </a:effectLst>
        </p:grpSpPr>
        <p:sp>
          <p:nvSpPr>
            <p:cNvPr id="41" name="椭圆 40"/>
            <p:cNvSpPr/>
            <p:nvPr/>
          </p:nvSpPr>
          <p:spPr>
            <a:xfrm>
              <a:off x="3909048" y="1756265"/>
              <a:ext cx="464536" cy="464536"/>
            </a:xfrm>
            <a:prstGeom prst="ellipse">
              <a:avLst/>
            </a:prstGeom>
            <a:solidFill>
              <a:srgbClr val="23A2F8"/>
            </a:solidFill>
            <a:ln>
              <a:noFill/>
            </a:ln>
          </p:spPr>
          <p:style>
            <a:lnRef idx="2">
              <a:schemeClr val="accent1"/>
            </a:lnRef>
            <a:fillRef idx="1">
              <a:schemeClr val="lt1"/>
            </a:fillRef>
            <a:effectRef idx="0">
              <a:schemeClr val="accent1"/>
            </a:effectRef>
            <a:fontRef idx="minor">
              <a:schemeClr val="dk1"/>
            </a:fontRef>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sp>
          <p:nvSpPr>
            <p:cNvPr id="43" name="灯泡"/>
            <p:cNvSpPr/>
            <p:nvPr/>
          </p:nvSpPr>
          <p:spPr>
            <a:xfrm>
              <a:off x="4048936" y="1863493"/>
              <a:ext cx="184759" cy="272739"/>
            </a:xfrm>
            <a:custGeom>
              <a:avLst/>
              <a:gdLst>
                <a:gd name="connsiteX0" fmla="*/ 1569114 w 3604952"/>
                <a:gd name="connsiteY0" fmla="*/ 5211012 h 5550702"/>
                <a:gd name="connsiteX1" fmla="*/ 2035839 w 3604952"/>
                <a:gd name="connsiteY1" fmla="*/ 5211012 h 5550702"/>
                <a:gd name="connsiteX2" fmla="*/ 2035839 w 3604952"/>
                <a:gd name="connsiteY2" fmla="*/ 5550702 h 5550702"/>
                <a:gd name="connsiteX3" fmla="*/ 1569114 w 3604952"/>
                <a:gd name="connsiteY3" fmla="*/ 5550702 h 5550702"/>
                <a:gd name="connsiteX4" fmla="*/ 1045239 w 3604952"/>
                <a:gd name="connsiteY4" fmla="*/ 4710950 h 5550702"/>
                <a:gd name="connsiteX5" fmla="*/ 2559714 w 3604952"/>
                <a:gd name="connsiteY5" fmla="*/ 4710950 h 5550702"/>
                <a:gd name="connsiteX6" fmla="*/ 2559714 w 3604952"/>
                <a:gd name="connsiteY6" fmla="*/ 4972888 h 5550702"/>
                <a:gd name="connsiteX7" fmla="*/ 1045239 w 3604952"/>
                <a:gd name="connsiteY7" fmla="*/ 4972888 h 5550702"/>
                <a:gd name="connsiteX8" fmla="*/ 1045239 w 3604952"/>
                <a:gd name="connsiteY8" fmla="*/ 4210887 h 5550702"/>
                <a:gd name="connsiteX9" fmla="*/ 2559714 w 3604952"/>
                <a:gd name="connsiteY9" fmla="*/ 4210887 h 5550702"/>
                <a:gd name="connsiteX10" fmla="*/ 2559714 w 3604952"/>
                <a:gd name="connsiteY10" fmla="*/ 4472825 h 5550702"/>
                <a:gd name="connsiteX11" fmla="*/ 1045239 w 3604952"/>
                <a:gd name="connsiteY11" fmla="*/ 4472825 h 5550702"/>
                <a:gd name="connsiteX12" fmla="*/ 1802476 w 3604952"/>
                <a:gd name="connsiteY12" fmla="*/ 0 h 5550702"/>
                <a:gd name="connsiteX13" fmla="*/ 3604952 w 3604952"/>
                <a:gd name="connsiteY13" fmla="*/ 1857794 h 5550702"/>
                <a:gd name="connsiteX14" fmla="*/ 2661643 w 3604952"/>
                <a:gd name="connsiteY14" fmla="*/ 3491362 h 5550702"/>
                <a:gd name="connsiteX15" fmla="*/ 2559714 w 3604952"/>
                <a:gd name="connsiteY15" fmla="*/ 3541971 h 5550702"/>
                <a:gd name="connsiteX16" fmla="*/ 2559714 w 3604952"/>
                <a:gd name="connsiteY16" fmla="*/ 3972762 h 5550702"/>
                <a:gd name="connsiteX17" fmla="*/ 1045239 w 3604952"/>
                <a:gd name="connsiteY17" fmla="*/ 3972762 h 5550702"/>
                <a:gd name="connsiteX18" fmla="*/ 1045239 w 3604952"/>
                <a:gd name="connsiteY18" fmla="*/ 3541971 h 5550702"/>
                <a:gd name="connsiteX19" fmla="*/ 943309 w 3604952"/>
                <a:gd name="connsiteY19" fmla="*/ 3491362 h 5550702"/>
                <a:gd name="connsiteX20" fmla="*/ 0 w 3604952"/>
                <a:gd name="connsiteY20" fmla="*/ 1857794 h 5550702"/>
                <a:gd name="connsiteX21" fmla="*/ 1802476 w 3604952"/>
                <a:gd name="connsiteY21" fmla="*/ 0 h 555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4952" h="5550702">
                  <a:moveTo>
                    <a:pt x="1569114" y="5211012"/>
                  </a:moveTo>
                  <a:lnTo>
                    <a:pt x="2035839" y="5211012"/>
                  </a:lnTo>
                  <a:lnTo>
                    <a:pt x="2035839" y="5550702"/>
                  </a:lnTo>
                  <a:lnTo>
                    <a:pt x="1569114" y="5550702"/>
                  </a:lnTo>
                  <a:close/>
                  <a:moveTo>
                    <a:pt x="1045239" y="4710950"/>
                  </a:moveTo>
                  <a:lnTo>
                    <a:pt x="2559714" y="4710950"/>
                  </a:lnTo>
                  <a:lnTo>
                    <a:pt x="2559714" y="4972888"/>
                  </a:lnTo>
                  <a:lnTo>
                    <a:pt x="1045239" y="4972888"/>
                  </a:lnTo>
                  <a:close/>
                  <a:moveTo>
                    <a:pt x="1045239" y="4210887"/>
                  </a:moveTo>
                  <a:lnTo>
                    <a:pt x="2559714" y="4210887"/>
                  </a:lnTo>
                  <a:lnTo>
                    <a:pt x="2559714" y="4472825"/>
                  </a:lnTo>
                  <a:lnTo>
                    <a:pt x="1045239" y="4472825"/>
                  </a:lnTo>
                  <a:close/>
                  <a:moveTo>
                    <a:pt x="1802476" y="0"/>
                  </a:moveTo>
                  <a:cubicBezTo>
                    <a:pt x="2797956" y="0"/>
                    <a:pt x="3604952" y="831763"/>
                    <a:pt x="3604952" y="1857794"/>
                  </a:cubicBezTo>
                  <a:cubicBezTo>
                    <a:pt x="3604952" y="2563190"/>
                    <a:pt x="3223520" y="3176765"/>
                    <a:pt x="2661643" y="3491362"/>
                  </a:cubicBezTo>
                  <a:lnTo>
                    <a:pt x="2559714" y="3541971"/>
                  </a:lnTo>
                  <a:lnTo>
                    <a:pt x="2559714" y="3972762"/>
                  </a:lnTo>
                  <a:lnTo>
                    <a:pt x="1045239" y="3972762"/>
                  </a:lnTo>
                  <a:lnTo>
                    <a:pt x="1045239" y="3541971"/>
                  </a:lnTo>
                  <a:lnTo>
                    <a:pt x="943309" y="3491362"/>
                  </a:lnTo>
                  <a:cubicBezTo>
                    <a:pt x="381432" y="3176765"/>
                    <a:pt x="0" y="2563190"/>
                    <a:pt x="0" y="1857794"/>
                  </a:cubicBezTo>
                  <a:cubicBezTo>
                    <a:pt x="0" y="831763"/>
                    <a:pt x="806996" y="0"/>
                    <a:pt x="18024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grpSp>
        <p:nvGrpSpPr>
          <p:cNvPr id="50" name="组合 49"/>
          <p:cNvGrpSpPr/>
          <p:nvPr/>
        </p:nvGrpSpPr>
        <p:grpSpPr>
          <a:xfrm>
            <a:off x="7166675" y="1438673"/>
            <a:ext cx="464536" cy="464536"/>
            <a:chOff x="5895134" y="1715718"/>
            <a:chExt cx="464536" cy="464536"/>
          </a:xfrm>
          <a:effectLst>
            <a:outerShdw blurRad="50800" dist="38100" dir="840000" sx="98000" sy="98000" algn="tl" rotWithShape="0">
              <a:prstClr val="black">
                <a:alpha val="15000"/>
              </a:prstClr>
            </a:outerShdw>
          </a:effectLst>
        </p:grpSpPr>
        <p:sp>
          <p:nvSpPr>
            <p:cNvPr id="42" name="椭圆 41"/>
            <p:cNvSpPr/>
            <p:nvPr/>
          </p:nvSpPr>
          <p:spPr>
            <a:xfrm>
              <a:off x="5895134" y="1715718"/>
              <a:ext cx="464536" cy="464536"/>
            </a:xfrm>
            <a:prstGeom prst="ellipse">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pic>
          <p:nvPicPr>
            <p:cNvPr id="44" name="图形 43" descr="带齿轮的头部"/>
            <p:cNvPicPr>
              <a:picLocks noChangeAspect="1"/>
            </p:cNvPicPr>
            <p:nvPr/>
          </p:nvPicPr>
          <p:blipFill>
            <a:blip r:embed="rId2"/>
            <a:stretch>
              <a:fillRect/>
            </a:stretch>
          </p:blipFill>
          <p:spPr>
            <a:xfrm>
              <a:off x="6009877" y="1794687"/>
              <a:ext cx="293232" cy="293232"/>
            </a:xfrm>
            <a:prstGeom prst="rect">
              <a:avLst/>
            </a:prstGeom>
          </p:spPr>
        </p:pic>
      </p:grpSp>
      <p:grpSp>
        <p:nvGrpSpPr>
          <p:cNvPr id="46" name="组合 45"/>
          <p:cNvGrpSpPr/>
          <p:nvPr/>
        </p:nvGrpSpPr>
        <p:grpSpPr>
          <a:xfrm>
            <a:off x="4258472" y="1438673"/>
            <a:ext cx="464536" cy="464536"/>
            <a:chOff x="1490905" y="1794687"/>
            <a:chExt cx="464536" cy="464536"/>
          </a:xfrm>
          <a:effectLst>
            <a:outerShdw blurRad="50800" dist="38100" dir="840000" sx="98000" sy="98000" algn="tl" rotWithShape="0">
              <a:prstClr val="black">
                <a:alpha val="15000"/>
              </a:prstClr>
            </a:outerShdw>
          </a:effectLst>
        </p:grpSpPr>
        <p:sp>
          <p:nvSpPr>
            <p:cNvPr id="39" name="椭圆 38"/>
            <p:cNvSpPr/>
            <p:nvPr/>
          </p:nvSpPr>
          <p:spPr>
            <a:xfrm>
              <a:off x="1490905" y="1794687"/>
              <a:ext cx="464536" cy="464536"/>
            </a:xfrm>
            <a:prstGeom prst="ellipse">
              <a:avLst/>
            </a:prstGeom>
            <a:solidFill>
              <a:srgbClr val="15A3AA"/>
            </a:solidFill>
            <a:ln>
              <a:noFill/>
            </a:ln>
          </p:spPr>
          <p:style>
            <a:lnRef idx="2">
              <a:schemeClr val="accent1"/>
            </a:lnRef>
            <a:fillRef idx="1">
              <a:schemeClr val="lt1"/>
            </a:fillRef>
            <a:effectRef idx="0">
              <a:schemeClr val="accent1"/>
            </a:effectRef>
            <a:fontRef idx="minor">
              <a:schemeClr val="dk1"/>
            </a:fontRef>
          </p:style>
          <p:txBody>
            <a:bodyPr spcFirstLastPara="1" lIns="45719" tIns="45719" rIns="45719" bIns="45719" spcCol="38100" anchor="ctr">
              <a:spAutoFit/>
            </a:bodyPr>
            <a:lstStyle/>
            <a:p>
              <a:pPr marL="0" marR="0" lvl="0" indent="0" algn="l"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sym typeface="Calibri" panose="020F0502020204030204"/>
              </a:endParaRPr>
            </a:p>
          </p:txBody>
        </p:sp>
        <p:pic>
          <p:nvPicPr>
            <p:cNvPr id="45" name="图形 44" descr="奖杯"/>
            <p:cNvPicPr>
              <a:picLocks noChangeAspect="1"/>
            </p:cNvPicPr>
            <p:nvPr/>
          </p:nvPicPr>
          <p:blipFill>
            <a:blip r:embed="rId3"/>
            <a:stretch>
              <a:fillRect/>
            </a:stretch>
          </p:blipFill>
          <p:spPr>
            <a:xfrm>
              <a:off x="1576557" y="1887022"/>
              <a:ext cx="293232" cy="293232"/>
            </a:xfrm>
            <a:prstGeom prst="rect">
              <a:avLst/>
            </a:prstGeom>
          </p:spPr>
        </p:pic>
      </p:grpSp>
      <p:sp>
        <p:nvSpPr>
          <p:cNvPr id="53" name="文本占位符 2"/>
          <p:cNvSpPr txBox="1"/>
          <p:nvPr/>
        </p:nvSpPr>
        <p:spPr>
          <a:xfrm>
            <a:off x="3629025" y="1916113"/>
            <a:ext cx="1724025" cy="273050"/>
          </a:xfrm>
          <a:prstGeom prst="rect">
            <a:avLst/>
          </a:prstGeom>
        </p:spPr>
        <p:txBody>
          <a:bodyPr anchor="ctr">
            <a:normAutofit fontScale="77500" lnSpcReduction="20000"/>
          </a:bodyPr>
          <a:lstStyle>
            <a:lvl1pPr algn="l" defTabSz="457200" rtl="0" eaLnBrk="0" fontAlgn="base" hangingPunct="0">
              <a:lnSpc>
                <a:spcPct val="100000"/>
              </a:lnSpc>
              <a:spcBef>
                <a:spcPts val="1000"/>
              </a:spcBef>
              <a:spcAft>
                <a:spcPct val="0"/>
              </a:spcAft>
              <a:defRPr sz="1800" b="0" kern="200" spc="100" baseline="0">
                <a:solidFill>
                  <a:schemeClr val="accent1">
                    <a:lumMod val="50000"/>
                  </a:schemeClr>
                </a:solidFill>
                <a:latin typeface="方正兰亭黑简体" pitchFamily="2" charset="-122"/>
                <a:ea typeface="方正兰亭黑简体" pitchFamily="2" charset="-122"/>
                <a:cs typeface="方正兰亭黑简体" pitchFamily="2" charset="-122"/>
                <a:sym typeface="微软雅黑" panose="020B0503020204020204" pitchFamily="34" charset="-122"/>
              </a:defRPr>
            </a:lvl1pPr>
            <a:lvl2pPr indent="5397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21399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40957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569595" algn="l" defTabSz="457200" rtl="0" eaLnBrk="0" fontAlgn="base" hangingPunct="0">
              <a:spcBef>
                <a:spcPts val="1000"/>
              </a:spcBef>
              <a:spcAft>
                <a:spcPct val="0"/>
              </a:spcAft>
              <a:defRPr sz="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marL="24688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6pPr>
            <a:lvl7pPr marL="29260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7pPr>
            <a:lvl8pPr marL="33832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8pPr>
            <a:lvl9pPr marL="3840480" marR="0" indent="-182880" algn="l" defTabSz="457200" rtl="0" latinLnBrk="0">
              <a:lnSpc>
                <a:spcPct val="100000"/>
              </a:lnSpc>
              <a:spcBef>
                <a:spcPts val="300"/>
              </a:spcBef>
              <a:spcAft>
                <a:spcPts val="0"/>
              </a:spcAft>
              <a:buClrTx/>
              <a:buSzPct val="100000"/>
              <a:buFontTx/>
              <a:buChar char="•"/>
              <a:defRPr sz="16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9pPr>
          </a:lstStyle>
          <a:p>
            <a:pPr marL="0" marR="0" lvl="0" indent="0" algn="ctr" defTabSz="457200" rtl="0" eaLnBrk="1" fontAlgn="auto" latinLnBrk="0" hangingPunct="1">
              <a:lnSpc>
                <a:spcPct val="100000"/>
              </a:lnSpc>
              <a:spcBef>
                <a:spcPts val="1000"/>
              </a:spcBef>
              <a:spcAft>
                <a:spcPts val="0"/>
              </a:spcAft>
              <a:buClrTx/>
              <a:buSzTx/>
              <a:buFontTx/>
              <a:buNone/>
              <a:defRPr/>
            </a:pPr>
            <a:r>
              <a:rPr kumimoji="1" lang="zh-CN" altLang="en-US" sz="1800" b="1" i="0" u="none" strike="noStrike" kern="200" cap="none" spc="100" normalizeH="0" baseline="0" noProof="0" dirty="0">
                <a:ln>
                  <a:noFill/>
                </a:ln>
                <a:solidFill>
                  <a:srgbClr val="15A3AA"/>
                </a:solidFill>
                <a:effectLst/>
                <a:uLnTx/>
                <a:uFillTx/>
                <a:latin typeface="+mj-ea"/>
                <a:ea typeface="+mj-ea"/>
                <a:cs typeface="方正兰亭黑简体" pitchFamily="2" charset="-122"/>
                <a:sym typeface="微软雅黑" panose="020B0503020204020204" pitchFamily="34" charset="-122"/>
              </a:rPr>
              <a:t>核心功能</a:t>
            </a:r>
            <a:endParaRPr kumimoji="1" lang="zh-CN" altLang="en-US" sz="1800" b="1" i="0" u="none" strike="noStrike" kern="200" cap="none" spc="100" normalizeH="0" baseline="0" noProof="0" dirty="0">
              <a:ln>
                <a:noFill/>
              </a:ln>
              <a:solidFill>
                <a:srgbClr val="15A3AA"/>
              </a:solidFill>
              <a:effectLst/>
              <a:uLnTx/>
              <a:uFillTx/>
              <a:latin typeface="+mj-ea"/>
              <a:ea typeface="+mj-ea"/>
              <a:cs typeface="方正兰亭黑简体" pitchFamily="2" charset="-122"/>
              <a:sym typeface="微软雅黑" panose="020B0503020204020204" pitchFamily="34" charset="-122"/>
            </a:endParaRPr>
          </a:p>
        </p:txBody>
      </p:sp>
      <p:sp>
        <p:nvSpPr>
          <p:cNvPr id="23564" name="文本占位符 2"/>
          <p:cNvSpPr txBox="1"/>
          <p:nvPr/>
        </p:nvSpPr>
        <p:spPr>
          <a:xfrm>
            <a:off x="717550" y="1936750"/>
            <a:ext cx="1724025" cy="273050"/>
          </a:xfrm>
          <a:prstGeom prst="rect">
            <a:avLst/>
          </a:prstGeom>
          <a:noFill/>
          <a:ln w="9525">
            <a:noFill/>
          </a:ln>
        </p:spPr>
        <p:txBody>
          <a:bodyPr anchor="ctr"/>
          <a:p>
            <a:pPr algn="ctr" eaLnBrk="1" hangingPunct="1">
              <a:lnSpc>
                <a:spcPct val="80000"/>
              </a:lnSpc>
              <a:spcBef>
                <a:spcPts val="1000"/>
              </a:spcBef>
            </a:pPr>
            <a:r>
              <a:rPr lang="zh-CN" altLang="en-US" sz="1400" b="1" dirty="0">
                <a:solidFill>
                  <a:srgbClr val="23A2F8"/>
                </a:solidFill>
                <a:latin typeface="方正兰亭黑简体" pitchFamily="2" charset="-122"/>
                <a:ea typeface="方正兰亭黑简体" pitchFamily="2" charset="-122"/>
                <a:sym typeface="微软雅黑" panose="020B0503020204020204" pitchFamily="34" charset="-122"/>
              </a:rPr>
              <a:t>基础功能</a:t>
            </a:r>
            <a:endParaRPr lang="zh-CN" altLang="en-US" sz="1400" b="1" dirty="0">
              <a:solidFill>
                <a:srgbClr val="23A2F8"/>
              </a:solidFill>
              <a:latin typeface="方正兰亭黑简体" pitchFamily="2" charset="-122"/>
              <a:ea typeface="方正兰亭黑简体" pitchFamily="2" charset="-122"/>
              <a:sym typeface="微软雅黑" panose="020B0503020204020204" pitchFamily="34" charset="-122"/>
            </a:endParaRPr>
          </a:p>
        </p:txBody>
      </p:sp>
      <p:sp>
        <p:nvSpPr>
          <p:cNvPr id="23565" name="文本占位符 2"/>
          <p:cNvSpPr txBox="1"/>
          <p:nvPr/>
        </p:nvSpPr>
        <p:spPr>
          <a:xfrm>
            <a:off x="6537325" y="1944688"/>
            <a:ext cx="1724025" cy="273050"/>
          </a:xfrm>
          <a:prstGeom prst="rect">
            <a:avLst/>
          </a:prstGeom>
          <a:noFill/>
          <a:ln w="9525">
            <a:noFill/>
          </a:ln>
        </p:spPr>
        <p:txBody>
          <a:bodyPr anchor="ctr"/>
          <a:p>
            <a:pPr algn="ctr" eaLnBrk="1" hangingPunct="1">
              <a:lnSpc>
                <a:spcPct val="80000"/>
              </a:lnSpc>
              <a:spcBef>
                <a:spcPts val="1000"/>
              </a:spcBef>
            </a:pPr>
            <a:r>
              <a:rPr lang="zh-CN" altLang="en-US" sz="1400" b="1" dirty="0">
                <a:solidFill>
                  <a:srgbClr val="FFC000"/>
                </a:solidFill>
                <a:latin typeface="方正兰亭黑简体" pitchFamily="2" charset="-122"/>
                <a:ea typeface="方正兰亭黑简体" pitchFamily="2" charset="-122"/>
                <a:sym typeface="微软雅黑" panose="020B0503020204020204" pitchFamily="34" charset="-122"/>
              </a:rPr>
              <a:t>兴奋功能</a:t>
            </a:r>
            <a:endParaRPr lang="zh-CN" altLang="en-US" sz="1400" b="1" dirty="0">
              <a:solidFill>
                <a:srgbClr val="FFC000"/>
              </a:solidFill>
              <a:latin typeface="方正兰亭黑简体" pitchFamily="2" charset="-122"/>
              <a:ea typeface="方正兰亭黑简体" pitchFamily="2" charset="-122"/>
              <a:sym typeface="微软雅黑" panose="020B0503020204020204" pitchFamily="34" charset="-122"/>
            </a:endParaRPr>
          </a:p>
        </p:txBody>
      </p:sp>
      <p:sp>
        <p:nvSpPr>
          <p:cNvPr id="56" name="文本框 55"/>
          <p:cNvSpPr txBox="1"/>
          <p:nvPr/>
        </p:nvSpPr>
        <p:spPr>
          <a:xfrm>
            <a:off x="372057" y="2272696"/>
            <a:ext cx="6517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marL="171450" marR="0" lvl="0" indent="-171450" algn="l" defTabSz="457200" rtl="0" eaLnBrk="0" fontAlgn="base" latinLnBrk="0" hangingPunct="0">
              <a:lnSpc>
                <a:spcPct val="100000"/>
              </a:lnSpc>
              <a:spcBef>
                <a:spcPct val="0"/>
              </a:spcBef>
              <a:spcAft>
                <a:spcPct val="0"/>
              </a:spcAft>
              <a:buClr>
                <a:srgbClr val="23A2F8"/>
              </a:buClr>
              <a:buSzTx/>
              <a:buFont typeface="Wingdings" panose="05000000000000000000" pitchFamily="2" charset="2"/>
              <a:buChar char="n"/>
              <a:defRPr/>
            </a:pPr>
            <a:r>
              <a:rPr kumimoji="0" lang="zh-CN" altLang="en-US" sz="1200" b="0" i="0" u="none" strike="noStrike" kern="0" cap="none" spc="0" normalizeH="0" baseline="0" noProof="0" dirty="0">
                <a:ln>
                  <a:noFill/>
                </a:ln>
                <a:solidFill>
                  <a:srgbClr val="23A2F8"/>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a:t>
            </a:r>
            <a:r>
              <a:rPr kumimoji="0" lang="en-US" altLang="zh-CN" sz="1200" b="0" i="0" u="none" strike="noStrike" kern="0" cap="none" spc="0" normalizeH="0" baseline="0" noProof="0" dirty="0">
                <a:ln>
                  <a:noFill/>
                </a:ln>
                <a:solidFill>
                  <a:srgbClr val="23A2F8"/>
                </a:solidFill>
                <a:effectLst/>
                <a:uLnTx/>
                <a:uFillTx/>
                <a:latin typeface="Calibri" panose="020F0502020204030204" pitchFamily="34" charset="0"/>
                <a:ea typeface="+mn-ea"/>
                <a:cs typeface="Calibri" panose="020F0502020204030204" pitchFamily="34" charset="0"/>
                <a:sym typeface="Calibri" panose="020F0502020204030204" pitchFamily="34" charset="0"/>
              </a:rPr>
              <a:t>1</a:t>
            </a:r>
            <a:endParaRPr kumimoji="0" lang="en-US" altLang="zh-CN" sz="1200" b="0" i="0" u="none" strike="noStrike" kern="0" cap="none" spc="0" normalizeH="0" baseline="0" noProof="0" dirty="0">
              <a:ln>
                <a:noFill/>
              </a:ln>
              <a:solidFill>
                <a:srgbClr val="23A2F8"/>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57" name="文本框 56"/>
          <p:cNvSpPr txBox="1"/>
          <p:nvPr/>
        </p:nvSpPr>
        <p:spPr>
          <a:xfrm>
            <a:off x="341269" y="2508484"/>
            <a:ext cx="2408079"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215900" marR="0" lvl="2" indent="-171450" algn="l" defTabSz="457200" rtl="0" eaLnBrk="0" fontAlgn="base" latinLnBrk="0" hangingPunct="0">
              <a:lnSpc>
                <a:spcPct val="100000"/>
              </a:lnSpc>
              <a:spcBef>
                <a:spcPct val="0"/>
              </a:spcBef>
              <a:spcAft>
                <a:spcPct val="0"/>
              </a:spcAft>
              <a:buClr>
                <a:srgbClr val="23A2F8"/>
              </a:buClr>
              <a:buSzTx/>
              <a:buFont typeface="Arial" panose="020B0604020202020204" pitchFamily="34" charset="0"/>
              <a:buChar char="•"/>
              <a:defRPr/>
            </a:pPr>
            <a:r>
              <a:rPr kumimoji="0" lang="zh-CN" altLang="en-US"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功能的具体描述</a:t>
            </a:r>
            <a:endPar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58" name="文本框 57"/>
          <p:cNvSpPr txBox="1"/>
          <p:nvPr/>
        </p:nvSpPr>
        <p:spPr>
          <a:xfrm>
            <a:off x="410915" y="2892620"/>
            <a:ext cx="6517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marL="171450" marR="0" lvl="0" indent="-171450" algn="l" defTabSz="457200" rtl="0" eaLnBrk="0" fontAlgn="base" latinLnBrk="0" hangingPunct="0">
              <a:lnSpc>
                <a:spcPct val="100000"/>
              </a:lnSpc>
              <a:spcBef>
                <a:spcPct val="0"/>
              </a:spcBef>
              <a:spcAft>
                <a:spcPct val="0"/>
              </a:spcAft>
              <a:buClr>
                <a:srgbClr val="23A2F8"/>
              </a:buClr>
              <a:buSzTx/>
              <a:buFont typeface="Wingdings" panose="05000000000000000000" pitchFamily="2" charset="2"/>
              <a:buChar char="n"/>
              <a:defRPr/>
            </a:pPr>
            <a:r>
              <a:rPr kumimoji="0" lang="zh-CN" altLang="en-US" sz="1200" b="0" i="0" u="none" strike="noStrike" kern="0" cap="none" spc="0" normalizeH="0" baseline="0" noProof="0" dirty="0">
                <a:ln>
                  <a:noFill/>
                </a:ln>
                <a:solidFill>
                  <a:srgbClr val="23A2F8"/>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a:t>
            </a:r>
            <a:r>
              <a:rPr kumimoji="0" lang="en-US" altLang="zh-CN" sz="1200" b="0" i="0" u="none" strike="noStrike" kern="0" cap="none" spc="0" normalizeH="0" baseline="0" noProof="0" dirty="0">
                <a:ln>
                  <a:noFill/>
                </a:ln>
                <a:solidFill>
                  <a:srgbClr val="23A2F8"/>
                </a:solidFill>
                <a:effectLst/>
                <a:uLnTx/>
                <a:uFillTx/>
                <a:latin typeface="Calibri" panose="020F0502020204030204" pitchFamily="34" charset="0"/>
                <a:ea typeface="+mn-ea"/>
                <a:cs typeface="Calibri" panose="020F0502020204030204" pitchFamily="34" charset="0"/>
                <a:sym typeface="Calibri" panose="020F0502020204030204" pitchFamily="34" charset="0"/>
              </a:rPr>
              <a:t>2</a:t>
            </a:r>
            <a:endParaRPr kumimoji="0" lang="en-US" altLang="zh-CN" sz="1200" b="0" i="0" u="none" strike="noStrike" kern="0" cap="none" spc="0" normalizeH="0" baseline="0" noProof="0" dirty="0">
              <a:ln>
                <a:noFill/>
              </a:ln>
              <a:solidFill>
                <a:srgbClr val="23A2F8"/>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59" name="文本框 58"/>
          <p:cNvSpPr txBox="1"/>
          <p:nvPr/>
        </p:nvSpPr>
        <p:spPr>
          <a:xfrm>
            <a:off x="373245" y="3151956"/>
            <a:ext cx="2376104"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215900" marR="0" lvl="2" indent="-171450" algn="l" defTabSz="457200" rtl="0" eaLnBrk="0" fontAlgn="base" latinLnBrk="0" hangingPunct="0">
              <a:lnSpc>
                <a:spcPct val="100000"/>
              </a:lnSpc>
              <a:spcBef>
                <a:spcPct val="0"/>
              </a:spcBef>
              <a:spcAft>
                <a:spcPct val="0"/>
              </a:spcAft>
              <a:buClr>
                <a:srgbClr val="23A2F8"/>
              </a:buClr>
              <a:buSzTx/>
              <a:buFont typeface="Arial" panose="020B0604020202020204" pitchFamily="34" charset="0"/>
              <a:buChar char="•"/>
              <a:defRPr/>
            </a:pPr>
            <a:r>
              <a:rPr kumimoji="0" lang="zh-CN" altLang="en-US"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功能的具体描述</a:t>
            </a:r>
            <a:endPar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0" name="文本框 59"/>
          <p:cNvSpPr txBox="1"/>
          <p:nvPr/>
        </p:nvSpPr>
        <p:spPr>
          <a:xfrm>
            <a:off x="3312634" y="2253294"/>
            <a:ext cx="6517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marL="171450" marR="0" lvl="0" indent="-171450" algn="l" defTabSz="457200" rtl="0" eaLnBrk="0" fontAlgn="base" latinLnBrk="0" hangingPunct="0">
              <a:lnSpc>
                <a:spcPct val="100000"/>
              </a:lnSpc>
              <a:spcBef>
                <a:spcPct val="0"/>
              </a:spcBef>
              <a:spcAft>
                <a:spcPct val="0"/>
              </a:spcAft>
              <a:buClr>
                <a:srgbClr val="15A3AA"/>
              </a:buClr>
              <a:buSzTx/>
              <a:buFont typeface="Wingdings" panose="05000000000000000000" pitchFamily="2" charset="2"/>
              <a:buChar char="n"/>
              <a:defRPr/>
            </a:pPr>
            <a:r>
              <a:rPr kumimoji="0" lang="zh-CN" altLang="en-US" sz="1200" b="0" i="0" u="none" strike="noStrike" kern="0" cap="none" spc="0" normalizeH="0" baseline="0" noProof="0" dirty="0">
                <a:ln>
                  <a:noFill/>
                </a:ln>
                <a:solidFill>
                  <a:srgbClr val="15A3AA"/>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a:t>
            </a:r>
            <a:r>
              <a:rPr kumimoji="0" lang="en-US" altLang="zh-CN" sz="1200" b="0" i="0" u="none" strike="noStrike" kern="0" cap="none" spc="0" normalizeH="0" baseline="0" noProof="0" dirty="0">
                <a:ln>
                  <a:noFill/>
                </a:ln>
                <a:solidFill>
                  <a:srgbClr val="15A3AA"/>
                </a:solidFill>
                <a:effectLst/>
                <a:uLnTx/>
                <a:uFillTx/>
                <a:latin typeface="Calibri" panose="020F0502020204030204" pitchFamily="34" charset="0"/>
                <a:ea typeface="+mn-ea"/>
                <a:cs typeface="Calibri" panose="020F0502020204030204" pitchFamily="34" charset="0"/>
                <a:sym typeface="Calibri" panose="020F0502020204030204" pitchFamily="34" charset="0"/>
              </a:rPr>
              <a:t>1</a:t>
            </a:r>
            <a:endParaRPr kumimoji="0" lang="en-US" altLang="zh-CN" sz="1200" b="0" i="0" u="none" strike="noStrike" kern="0" cap="none" spc="0" normalizeH="0" baseline="0" noProof="0" dirty="0">
              <a:ln>
                <a:noFill/>
              </a:ln>
              <a:solidFill>
                <a:srgbClr val="15A3AA"/>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1" name="文本框 60"/>
          <p:cNvSpPr txBox="1"/>
          <p:nvPr/>
        </p:nvSpPr>
        <p:spPr>
          <a:xfrm>
            <a:off x="3281847" y="2489082"/>
            <a:ext cx="2516356"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215900" marR="0" lvl="2" indent="-171450" algn="l" defTabSz="457200" rtl="0" eaLnBrk="0" fontAlgn="base" latinLnBrk="0" hangingPunct="0">
              <a:lnSpc>
                <a:spcPct val="100000"/>
              </a:lnSpc>
              <a:spcBef>
                <a:spcPct val="0"/>
              </a:spcBef>
              <a:spcAft>
                <a:spcPct val="0"/>
              </a:spcAft>
              <a:buClr>
                <a:srgbClr val="15A3AA"/>
              </a:buClr>
              <a:buSzTx/>
              <a:buFont typeface="Arial" panose="020B0604020202020204" pitchFamily="34" charset="0"/>
              <a:buChar char="•"/>
              <a:defRPr/>
            </a:pPr>
            <a:r>
              <a:rPr kumimoji="0" lang="zh-CN" altLang="en-US"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功能内容</a:t>
            </a:r>
            <a:r>
              <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1</a:t>
            </a:r>
            <a:endPar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2" name="文本框 61"/>
          <p:cNvSpPr txBox="1"/>
          <p:nvPr/>
        </p:nvSpPr>
        <p:spPr>
          <a:xfrm>
            <a:off x="3351492" y="2873218"/>
            <a:ext cx="6517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marL="171450" marR="0" lvl="0" indent="-171450" algn="l" defTabSz="457200" rtl="0" eaLnBrk="0" fontAlgn="base" latinLnBrk="0" hangingPunct="0">
              <a:lnSpc>
                <a:spcPct val="100000"/>
              </a:lnSpc>
              <a:spcBef>
                <a:spcPct val="0"/>
              </a:spcBef>
              <a:spcAft>
                <a:spcPct val="0"/>
              </a:spcAft>
              <a:buClr>
                <a:srgbClr val="15A3AA"/>
              </a:buClr>
              <a:buSzTx/>
              <a:buFont typeface="Wingdings" panose="05000000000000000000" pitchFamily="2" charset="2"/>
              <a:buChar char="n"/>
              <a:defRPr/>
            </a:pPr>
            <a:r>
              <a:rPr kumimoji="0" lang="zh-CN" altLang="en-US" sz="1200" b="0" i="0" u="none" strike="noStrike" kern="0" cap="none" spc="0" normalizeH="0" baseline="0" noProof="0" dirty="0">
                <a:ln>
                  <a:noFill/>
                </a:ln>
                <a:solidFill>
                  <a:srgbClr val="15A3AA"/>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a:t>
            </a:r>
            <a:r>
              <a:rPr kumimoji="0" lang="en-US" altLang="zh-CN" sz="1200" b="0" i="0" u="none" strike="noStrike" kern="0" cap="none" spc="0" normalizeH="0" baseline="0" noProof="0" dirty="0">
                <a:ln>
                  <a:noFill/>
                </a:ln>
                <a:solidFill>
                  <a:srgbClr val="15A3AA"/>
                </a:solidFill>
                <a:effectLst/>
                <a:uLnTx/>
                <a:uFillTx/>
                <a:latin typeface="Calibri" panose="020F0502020204030204" pitchFamily="34" charset="0"/>
                <a:ea typeface="+mn-ea"/>
                <a:cs typeface="Calibri" panose="020F0502020204030204" pitchFamily="34" charset="0"/>
                <a:sym typeface="Calibri" panose="020F0502020204030204" pitchFamily="34" charset="0"/>
              </a:rPr>
              <a:t>1</a:t>
            </a:r>
            <a:endParaRPr kumimoji="0" lang="en-US" altLang="zh-CN" sz="1200" b="0" i="0" u="none" strike="noStrike" kern="0" cap="none" spc="0" normalizeH="0" baseline="0" noProof="0" dirty="0">
              <a:ln>
                <a:noFill/>
              </a:ln>
              <a:solidFill>
                <a:srgbClr val="15A3AA"/>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3" name="文本框 62"/>
          <p:cNvSpPr txBox="1"/>
          <p:nvPr/>
        </p:nvSpPr>
        <p:spPr>
          <a:xfrm>
            <a:off x="3313821" y="3132554"/>
            <a:ext cx="248438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215900" marR="0" lvl="2" indent="-171450" algn="l" defTabSz="457200" rtl="0" eaLnBrk="0" fontAlgn="base" latinLnBrk="0" hangingPunct="0">
              <a:lnSpc>
                <a:spcPct val="100000"/>
              </a:lnSpc>
              <a:spcBef>
                <a:spcPct val="0"/>
              </a:spcBef>
              <a:spcAft>
                <a:spcPct val="0"/>
              </a:spcAft>
              <a:buClr>
                <a:srgbClr val="15A3AA"/>
              </a:buClr>
              <a:buSzTx/>
              <a:buFont typeface="Arial" panose="020B0604020202020204" pitchFamily="34" charset="0"/>
              <a:buChar char="•"/>
              <a:defRPr/>
            </a:pPr>
            <a:r>
              <a:rPr kumimoji="0" lang="zh-CN" altLang="en-US"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功能内容</a:t>
            </a:r>
            <a:r>
              <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2</a:t>
            </a:r>
            <a:endPar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4" name="文本框 63"/>
          <p:cNvSpPr txBox="1"/>
          <p:nvPr/>
        </p:nvSpPr>
        <p:spPr>
          <a:xfrm>
            <a:off x="6223567" y="2231487"/>
            <a:ext cx="6517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marL="171450" marR="0" lvl="0" indent="-171450" algn="l" defTabSz="457200" rtl="0" eaLnBrk="0" fontAlgn="base" latinLnBrk="0" hangingPunct="0">
              <a:lnSpc>
                <a:spcPct val="100000"/>
              </a:lnSpc>
              <a:spcBef>
                <a:spcPct val="0"/>
              </a:spcBef>
              <a:spcAft>
                <a:spcPct val="0"/>
              </a:spcAft>
              <a:buClr>
                <a:srgbClr val="FFC000"/>
              </a:buClr>
              <a:buSzTx/>
              <a:buFont typeface="Wingdings" panose="05000000000000000000" pitchFamily="2" charset="2"/>
              <a:buChar char="n"/>
              <a:defRPr/>
            </a:pPr>
            <a:r>
              <a:rPr kumimoji="0" lang="zh-CN" altLang="en-US" sz="1200" b="0"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a:t>
            </a:r>
            <a:r>
              <a:rPr kumimoji="0" lang="en-US" altLang="zh-CN" sz="1200" b="0"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sym typeface="Calibri" panose="020F0502020204030204" pitchFamily="34" charset="0"/>
              </a:rPr>
              <a:t>1</a:t>
            </a:r>
            <a:endParaRPr kumimoji="0" lang="en-US" altLang="zh-CN" sz="1200" b="0"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5" name="文本框 64"/>
          <p:cNvSpPr txBox="1"/>
          <p:nvPr/>
        </p:nvSpPr>
        <p:spPr>
          <a:xfrm>
            <a:off x="6192780" y="2467275"/>
            <a:ext cx="2516356"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215900" marR="0" lvl="2" indent="-171450" algn="l" defTabSz="457200" rtl="0" eaLnBrk="0" fontAlgn="base" latinLnBrk="0" hangingPunct="0">
              <a:lnSpc>
                <a:spcPct val="100000"/>
              </a:lnSpc>
              <a:spcBef>
                <a:spcPct val="0"/>
              </a:spcBef>
              <a:spcAft>
                <a:spcPct val="0"/>
              </a:spcAft>
              <a:buClr>
                <a:srgbClr val="FFC000"/>
              </a:buClr>
              <a:buSzTx/>
              <a:buFont typeface="Arial" panose="020B0604020202020204" pitchFamily="34" charset="0"/>
              <a:buChar char="•"/>
              <a:defRPr/>
            </a:pPr>
            <a:r>
              <a:rPr kumimoji="0" lang="zh-CN" altLang="en-US"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功能内容</a:t>
            </a:r>
            <a:r>
              <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1</a:t>
            </a:r>
            <a:endPar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6" name="文本框 65"/>
          <p:cNvSpPr txBox="1"/>
          <p:nvPr/>
        </p:nvSpPr>
        <p:spPr>
          <a:xfrm>
            <a:off x="6262425" y="2851411"/>
            <a:ext cx="6517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marL="171450" marR="0" lvl="0" indent="-171450" algn="l" defTabSz="457200" rtl="0" eaLnBrk="0" fontAlgn="base" latinLnBrk="0" hangingPunct="0">
              <a:lnSpc>
                <a:spcPct val="100000"/>
              </a:lnSpc>
              <a:spcBef>
                <a:spcPct val="0"/>
              </a:spcBef>
              <a:spcAft>
                <a:spcPct val="0"/>
              </a:spcAft>
              <a:buClr>
                <a:srgbClr val="FFC000"/>
              </a:buClr>
              <a:buSzTx/>
              <a:buFont typeface="Wingdings" panose="05000000000000000000" pitchFamily="2" charset="2"/>
              <a:buChar char="n"/>
              <a:defRPr/>
            </a:pPr>
            <a:r>
              <a:rPr kumimoji="0" lang="zh-CN" altLang="en-US" sz="1200" b="0"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a:t>
            </a:r>
            <a:r>
              <a:rPr kumimoji="0" lang="en-US" altLang="zh-CN" sz="1200" b="0"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sym typeface="Calibri" panose="020F0502020204030204" pitchFamily="34" charset="0"/>
              </a:rPr>
              <a:t>1</a:t>
            </a:r>
            <a:endParaRPr kumimoji="0" lang="en-US" altLang="zh-CN" sz="1200" b="0"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67" name="文本框 66"/>
          <p:cNvSpPr txBox="1"/>
          <p:nvPr/>
        </p:nvSpPr>
        <p:spPr>
          <a:xfrm>
            <a:off x="6224755" y="3110747"/>
            <a:ext cx="2484381"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marL="215900" marR="0" lvl="2" indent="-171450" algn="l" defTabSz="457200" rtl="0" eaLnBrk="0" fontAlgn="base" latinLnBrk="0" hangingPunct="0">
              <a:lnSpc>
                <a:spcPct val="100000"/>
              </a:lnSpc>
              <a:spcBef>
                <a:spcPct val="0"/>
              </a:spcBef>
              <a:spcAft>
                <a:spcPct val="0"/>
              </a:spcAft>
              <a:buClr>
                <a:srgbClr val="FFC000"/>
              </a:buClr>
              <a:buSzTx/>
              <a:buFont typeface="Arial" panose="020B0604020202020204" pitchFamily="34" charset="0"/>
              <a:buChar char="•"/>
              <a:defRPr/>
            </a:pPr>
            <a:r>
              <a:rPr kumimoji="0" lang="zh-CN" altLang="en-US"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功能内容</a:t>
            </a:r>
            <a:r>
              <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2</a:t>
            </a:r>
            <a:endParaRPr kumimoji="0" lang="en-US" altLang="zh-CN" sz="1100" b="0" i="0" u="none" strike="noStrike" kern="1200" cap="none" spc="0" normalizeH="0" baseline="0" noProof="0" dirty="0">
              <a:ln>
                <a:noFill/>
              </a:ln>
              <a:solidFill>
                <a:schemeClr val="bg2">
                  <a:lumMod val="1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Tree>
  </p:cSld>
  <p:clrMapOvr>
    <a:masterClrMapping/>
  </p:clrMapOvr>
  <p:transition spd="med"/>
</p:sld>
</file>

<file path=ppt/theme/theme1.xml><?xml version="1.0" encoding="utf-8"?>
<a:theme xmlns:a="http://schemas.openxmlformats.org/drawingml/2006/main" name="Office Theme">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方正兰亭黑简体"/>
        <a:ea typeface="方正兰亭黑简体"/>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none" lIns="45719" tIns="45719" rIns="45719" bIns="45719" numCol="1" spcCol="38100" rtlCol="0" anchor="t">
        <a:spAutoFit/>
      </a:bodyPr>
      <a:lstStyle>
        <a:defPPr algn="ctr">
          <a:defRPr sz="1000" dirty="0">
            <a:solidFill>
              <a:schemeClr val="bg2">
                <a:lumMod val="50000"/>
              </a:schemeClr>
            </a:solidFill>
            <a:latin typeface="微软雅黑" panose="020B0503020204020204" pitchFamily="34" charset="-122"/>
            <a:ea typeface="微软雅黑" panose="020B0503020204020204" pitchFamily="34" charset="-122"/>
          </a:defRPr>
        </a:def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2336</Words>
  <Application>WPS 演示</Application>
  <PresentationFormat>全屏显示(16:9)</PresentationFormat>
  <Paragraphs>554</Paragraphs>
  <Slides>23</Slides>
  <Notes>23</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23</vt:i4>
      </vt:variant>
    </vt:vector>
  </HeadingPairs>
  <TitlesOfParts>
    <vt:vector size="46" baseType="lpstr">
      <vt:lpstr>Arial</vt:lpstr>
      <vt:lpstr>宋体</vt:lpstr>
      <vt:lpstr>Wingdings</vt:lpstr>
      <vt:lpstr>Calibri</vt:lpstr>
      <vt:lpstr>Calibri</vt:lpstr>
      <vt:lpstr>微软雅黑</vt:lpstr>
      <vt:lpstr>方正兰亭黑简体</vt:lpstr>
      <vt:lpstr>黑体</vt:lpstr>
      <vt:lpstr>Heiti SC Medium</vt:lpstr>
      <vt:lpstr>Helvetica Neue</vt:lpstr>
      <vt:lpstr>Arial</vt:lpstr>
      <vt:lpstr>Microsoft YaHei Bold</vt:lpstr>
      <vt:lpstr>MS PGothic</vt:lpstr>
      <vt:lpstr>等线</vt:lpstr>
      <vt:lpstr>Source Han Sans CN Bold</vt:lpstr>
      <vt:lpstr>Yu Gothic UI</vt:lpstr>
      <vt:lpstr>FZLanTingHeiS-R-GB</vt:lpstr>
      <vt:lpstr>印品黑体</vt:lpstr>
      <vt:lpstr>Arial Unicode MS</vt:lpstr>
      <vt:lpstr>Gill Sans</vt:lpstr>
      <vt:lpstr>Adobe Arabic</vt:lpstr>
      <vt:lpstr>Segoe Print</vt:lpstr>
      <vt:lpstr>Office Theme</vt:lpstr>
      <vt:lpstr>产品立项报告</vt:lpstr>
      <vt:lpstr>PowerPoint 演示文稿</vt:lpstr>
      <vt:lpstr>市场分析</vt:lpstr>
      <vt:lpstr>市场分析</vt:lpstr>
      <vt:lpstr>市场分析</vt:lpstr>
      <vt:lpstr>PowerPoint 演示文稿</vt:lpstr>
      <vt:lpstr>产品分析</vt:lpstr>
      <vt:lpstr>产品分析</vt:lpstr>
      <vt:lpstr>产品分析</vt:lpstr>
      <vt:lpstr>产品分析</vt:lpstr>
      <vt:lpstr>产品分析</vt:lpstr>
      <vt:lpstr>产品分析</vt:lpstr>
      <vt:lpstr>产品分析</vt:lpstr>
      <vt:lpstr>产品分析</vt:lpstr>
      <vt:lpstr>PowerPoint 演示文稿</vt:lpstr>
      <vt:lpstr>项目组织管理</vt:lpstr>
      <vt:lpstr>项目组织管理</vt:lpstr>
      <vt:lpstr>PowerPoint 演示文稿</vt:lpstr>
      <vt:lpstr>投资收益分析</vt:lpstr>
      <vt:lpstr>投资收益分析</vt:lpstr>
      <vt:lpstr>投资收益分析</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李江</dc:creator>
  <cp:lastModifiedBy>Shaw</cp:lastModifiedBy>
  <cp:revision>1558</cp:revision>
  <dcterms:created xsi:type="dcterms:W3CDTF">2020-10-09T08:31:00Z</dcterms:created>
  <dcterms:modified xsi:type="dcterms:W3CDTF">2021-08-19T11:02:58Z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